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9" r:id="rId5"/>
    <p:sldId id="260" r:id="rId6"/>
    <p:sldId id="261" r:id="rId7"/>
    <p:sldId id="265" r:id="rId8"/>
    <p:sldId id="262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3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5F606-CF7C-4C3E-908E-3D48BE0195BB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308A2-8410-48CD-8A61-228329123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28" y="4343326"/>
            <a:ext cx="5486309" cy="280861"/>
          </a:xfrm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2276872"/>
            <a:ext cx="727280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6000" b="1" i="1" dirty="0" smtClean="0">
                <a:solidFill>
                  <a:srgbClr val="FF0000"/>
                </a:solidFill>
                <a:latin typeface="Georgia" pitchFamily="18" charset="0"/>
              </a:rPr>
              <a:t>«Фазу Алиева жемчужина Дагестанской поэзии»</a:t>
            </a:r>
            <a:endParaRPr lang="ru-RU" sz="6000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76672"/>
            <a:ext cx="6192688" cy="295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00FF"/>
                </a:solidFill>
              </a:rPr>
              <a:t>Грозит, враждуя, крона кроне,</a:t>
            </a:r>
            <a:br>
              <a:rPr lang="ru-RU" sz="3200" b="1" dirty="0" smtClean="0">
                <a:solidFill>
                  <a:srgbClr val="0000FF"/>
                </a:solidFill>
              </a:rPr>
            </a:br>
            <a:r>
              <a:rPr lang="ru-RU" sz="3200" b="1" dirty="0" smtClean="0">
                <a:solidFill>
                  <a:srgbClr val="0000FF"/>
                </a:solidFill>
              </a:rPr>
              <a:t>Шумит, оспаривая высь.</a:t>
            </a:r>
            <a:br>
              <a:rPr lang="ru-RU" sz="3200" b="1" dirty="0" smtClean="0">
                <a:solidFill>
                  <a:srgbClr val="0000FF"/>
                </a:solidFill>
              </a:rPr>
            </a:br>
            <a:r>
              <a:rPr lang="ru-RU" sz="3200" b="1" dirty="0" smtClean="0">
                <a:solidFill>
                  <a:srgbClr val="0000FF"/>
                </a:solidFill>
              </a:rPr>
              <a:t>А между тем в земле их корни</a:t>
            </a:r>
            <a:br>
              <a:rPr lang="ru-RU" sz="3200" b="1" dirty="0" smtClean="0">
                <a:solidFill>
                  <a:srgbClr val="0000FF"/>
                </a:solidFill>
              </a:rPr>
            </a:br>
            <a:r>
              <a:rPr lang="ru-RU" sz="3200" b="1" dirty="0" smtClean="0">
                <a:solidFill>
                  <a:srgbClr val="0000FF"/>
                </a:solidFill>
              </a:rPr>
              <a:t>Уже давно переплелись. </a:t>
            </a:r>
            <a:endParaRPr lang="ru-RU" sz="3200" b="1" dirty="0">
              <a:solidFill>
                <a:srgbClr val="0000FF"/>
              </a:solidFill>
            </a:endParaRPr>
          </a:p>
        </p:txBody>
      </p:sp>
      <p:pic>
        <p:nvPicPr>
          <p:cNvPr id="2050" name="Picture 2" descr="https://koppel.pro/sites/default/files/images/guest/rlitjl0kn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852936"/>
            <a:ext cx="2088231" cy="2468281"/>
          </a:xfrm>
          <a:prstGeom prst="rect">
            <a:avLst/>
          </a:prstGeom>
          <a:noFill/>
        </p:spPr>
      </p:pic>
      <p:pic>
        <p:nvPicPr>
          <p:cNvPr id="2052" name="Picture 4" descr="http://www.stihi.ru/pics/2011/09/08/5882.jpg"/>
          <p:cNvPicPr>
            <a:picLocks noChangeAspect="1" noChangeArrowheads="1"/>
          </p:cNvPicPr>
          <p:nvPr/>
        </p:nvPicPr>
        <p:blipFill>
          <a:blip r:embed="rId3" cstate="print"/>
          <a:srcRect l="19650" r="18452"/>
          <a:stretch>
            <a:fillRect/>
          </a:stretch>
        </p:blipFill>
        <p:spPr bwMode="auto">
          <a:xfrm>
            <a:off x="2987824" y="3645024"/>
            <a:ext cx="2160240" cy="2617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 l="31250" b="58333"/>
          <a:stretch>
            <a:fillRect/>
          </a:stretch>
        </p:blipFill>
        <p:spPr>
          <a:xfrm>
            <a:off x="5436096" y="2636912"/>
            <a:ext cx="2700077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image4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2636912"/>
            <a:ext cx="2520280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2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548680"/>
            <a:ext cx="2961367" cy="1872208"/>
          </a:xfrm>
          <a:prstGeom prst="rect">
            <a:avLst/>
          </a:prstGeom>
          <a:solidFill>
            <a:srgbClr val="EDEDED"/>
          </a:solidFill>
          <a:ln>
            <a:noFill/>
          </a:ln>
        </p:spPr>
      </p:pic>
      <p:pic>
        <p:nvPicPr>
          <p:cNvPr id="6" name="Рисунок 8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1331640" y="764704"/>
            <a:ext cx="2808312" cy="162603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9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 rot="5400013">
            <a:off x="3676426" y="3964543"/>
            <a:ext cx="1728186" cy="2961367"/>
          </a:xfrm>
          <a:prstGeom prst="rect">
            <a:avLst/>
          </a:prstGeom>
          <a:noFill/>
          <a:ln>
            <a:noFill/>
          </a:ln>
          <a:effectLst>
            <a:outerShdw dist="38098" dir="7799737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9552" y="476672"/>
            <a:ext cx="81369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-468560" y="908720"/>
            <a:ext cx="9231630" cy="279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В ладони сердце можно уместить,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Но в сердце целый мир не  уместишь.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Другие страны очень хороши,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Но Дагестан дороже для души.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(Расул Гамзатов) 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1267" name="Picture 3" descr="http://nc.onego.ru/downloads/foto/Gamzato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356992"/>
            <a:ext cx="2088232" cy="2933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http://www.islam.ru/sites/default/files/img/kultura/2012/05/irchi_kazak.jpg"/>
          <p:cNvPicPr>
            <a:picLocks noChangeAspect="1" noChangeArrowheads="1"/>
          </p:cNvPicPr>
          <p:nvPr/>
        </p:nvPicPr>
        <p:blipFill>
          <a:blip r:embed="rId2" cstate="print"/>
          <a:srcRect l="30240" r="19361"/>
          <a:stretch>
            <a:fillRect/>
          </a:stretch>
        </p:blipFill>
        <p:spPr bwMode="auto">
          <a:xfrm>
            <a:off x="827584" y="836712"/>
            <a:ext cx="1584176" cy="2162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600" y="2996952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Ирчи</a:t>
            </a:r>
            <a:r>
              <a:rPr lang="ru-RU" dirty="0" smtClean="0"/>
              <a:t> Казак</a:t>
            </a:r>
            <a:endParaRPr lang="ru-RU" dirty="0"/>
          </a:p>
        </p:txBody>
      </p:sp>
      <p:pic>
        <p:nvPicPr>
          <p:cNvPr id="1028" name="Picture 4" descr="http://top-pics.ru/images/1461686_ahmed-dzhacha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836712"/>
            <a:ext cx="1584176" cy="21602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1960" y="3140968"/>
            <a:ext cx="1648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Ахмат </a:t>
            </a:r>
            <a:r>
              <a:rPr lang="ru-RU" dirty="0" err="1" smtClean="0"/>
              <a:t>Жачаев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30" name="Picture 6" descr="http://kazanise.ucoz.ru/_ph/6/2/301231874.jpg"/>
          <p:cNvPicPr>
            <a:picLocks noChangeAspect="1" noChangeArrowheads="1"/>
          </p:cNvPicPr>
          <p:nvPr/>
        </p:nvPicPr>
        <p:blipFill>
          <a:blip r:embed="rId4" cstate="print"/>
          <a:srcRect b="4961"/>
          <a:stretch>
            <a:fillRect/>
          </a:stretch>
        </p:blipFill>
        <p:spPr bwMode="auto">
          <a:xfrm>
            <a:off x="2555776" y="3789040"/>
            <a:ext cx="1584176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411760" y="5949280"/>
            <a:ext cx="1941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Абусупьян</a:t>
            </a:r>
            <a:r>
              <a:rPr lang="ru-RU" dirty="0" smtClean="0"/>
              <a:t> Акаев </a:t>
            </a:r>
            <a:endParaRPr lang="ru-RU" dirty="0"/>
          </a:p>
        </p:txBody>
      </p:sp>
      <p:pic>
        <p:nvPicPr>
          <p:cNvPr id="1032" name="Picture 8" descr="http://imenakavkaza.ru/upload/iblock/2fa/2fac6cc710a648b27a0313f2529570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501008"/>
            <a:ext cx="1670586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940152" y="5661248"/>
            <a:ext cx="2092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Жаминат</a:t>
            </a:r>
            <a:r>
              <a:rPr lang="ru-RU" dirty="0" smtClean="0"/>
              <a:t> Керимова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4293096"/>
            <a:ext cx="7797552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err="1" smtClean="0">
                <a:latin typeface="+mn-lt"/>
              </a:rPr>
              <a:t>Гамзат</a:t>
            </a:r>
            <a:r>
              <a:rPr lang="ru-RU" sz="3200" b="1" dirty="0" smtClean="0">
                <a:latin typeface="+mn-lt"/>
              </a:rPr>
              <a:t> </a:t>
            </a:r>
            <a:r>
              <a:rPr lang="ru-RU" sz="3200" b="1" dirty="0" err="1" smtClean="0">
                <a:latin typeface="+mn-lt"/>
              </a:rPr>
              <a:t>Цадаса</a:t>
            </a:r>
            <a:r>
              <a:rPr lang="ru-RU" sz="3200" b="1" dirty="0" smtClean="0">
                <a:latin typeface="+mn-lt"/>
              </a:rPr>
              <a:t>             Расул Гамзатов </a:t>
            </a:r>
            <a:endParaRPr lang="ru-RU" sz="3200" b="1" dirty="0">
              <a:latin typeface="+mn-lt"/>
            </a:endParaRPr>
          </a:p>
        </p:txBody>
      </p:sp>
      <p:pic>
        <p:nvPicPr>
          <p:cNvPr id="2050" name="Picture 2" descr="http://ordenrf.ru/upload/novosty-info/gamzatov-rasul-gamzatovich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764704"/>
            <a:ext cx="2520757" cy="3349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http://islamdag.ru/sites/img/stati/2010/4kv/cadasa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764704"/>
            <a:ext cx="2520280" cy="3360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100" b="1" dirty="0" smtClean="0">
                <a:solidFill>
                  <a:srgbClr val="0000FF"/>
                </a:solidFill>
              </a:rPr>
              <a:t>С этим именем сказочным, звонким</a:t>
            </a:r>
            <a:br>
              <a:rPr lang="ru-RU" sz="3100" b="1" dirty="0" smtClean="0">
                <a:solidFill>
                  <a:srgbClr val="0000FF"/>
                </a:solidFill>
              </a:rPr>
            </a:br>
            <a:r>
              <a:rPr lang="ru-RU" sz="3100" b="1" dirty="0" smtClean="0">
                <a:solidFill>
                  <a:srgbClr val="0000FF"/>
                </a:solidFill>
              </a:rPr>
              <a:t>Я шла и иду по земному пути.</a:t>
            </a:r>
            <a:br>
              <a:rPr lang="ru-RU" sz="3100" b="1" dirty="0" smtClean="0">
                <a:solidFill>
                  <a:srgbClr val="0000FF"/>
                </a:solidFill>
              </a:rPr>
            </a:br>
            <a:r>
              <a:rPr lang="ru-RU" sz="3100" b="1" dirty="0" smtClean="0">
                <a:solidFill>
                  <a:srgbClr val="0000FF"/>
                </a:solidFill>
              </a:rPr>
              <a:t>Иду, нет, лечу, как дерзкая птица,</a:t>
            </a:r>
            <a:br>
              <a:rPr lang="ru-RU" sz="3100" b="1" dirty="0" smtClean="0">
                <a:solidFill>
                  <a:srgbClr val="0000FF"/>
                </a:solidFill>
              </a:rPr>
            </a:br>
            <a:r>
              <a:rPr lang="ru-RU" sz="3100" b="1" dirty="0" smtClean="0">
                <a:solidFill>
                  <a:srgbClr val="0000FF"/>
                </a:solidFill>
              </a:rPr>
              <a:t>Глупеть не желающая взаперти.</a:t>
            </a:r>
            <a:br>
              <a:rPr lang="ru-RU" sz="3100" b="1" dirty="0" smtClean="0">
                <a:solidFill>
                  <a:srgbClr val="0000FF"/>
                </a:solidFill>
              </a:rPr>
            </a:br>
            <a:r>
              <a:rPr lang="ru-RU" sz="3100" b="1" dirty="0" smtClean="0">
                <a:solidFill>
                  <a:srgbClr val="0000FF"/>
                </a:solidFill>
              </a:rPr>
              <a:t>Лечу через горы – в край вечного лета,</a:t>
            </a:r>
            <a:br>
              <a:rPr lang="ru-RU" sz="3100" b="1" dirty="0" smtClean="0">
                <a:solidFill>
                  <a:srgbClr val="0000FF"/>
                </a:solidFill>
              </a:rPr>
            </a:br>
            <a:r>
              <a:rPr lang="ru-RU" sz="3100" b="1" dirty="0" smtClean="0">
                <a:solidFill>
                  <a:srgbClr val="0000FF"/>
                </a:solidFill>
              </a:rPr>
              <a:t>Где всех наших грез цветет волшебство</a:t>
            </a:r>
            <a:br>
              <a:rPr lang="ru-RU" sz="3100" b="1" dirty="0" smtClean="0">
                <a:solidFill>
                  <a:srgbClr val="0000FF"/>
                </a:solidFill>
              </a:rPr>
            </a:br>
            <a:r>
              <a:rPr lang="ru-RU" sz="3100" b="1" dirty="0" smtClean="0">
                <a:solidFill>
                  <a:srgbClr val="0000FF"/>
                </a:solidFill>
              </a:rPr>
              <a:t>Как будто желанье мое угадали –</a:t>
            </a:r>
            <a:br>
              <a:rPr lang="ru-RU" sz="3100" b="1" dirty="0" smtClean="0">
                <a:solidFill>
                  <a:srgbClr val="0000FF"/>
                </a:solidFill>
              </a:rPr>
            </a:br>
            <a:r>
              <a:rPr lang="ru-RU" sz="3100" b="1" dirty="0" smtClean="0">
                <a:solidFill>
                  <a:srgbClr val="0000FF"/>
                </a:solidFill>
              </a:rPr>
              <a:t>В восторге от имени я своего!</a:t>
            </a:r>
            <a:r>
              <a:rPr lang="ru-RU" sz="3600" dirty="0" smtClean="0">
                <a:solidFill>
                  <a:srgbClr val="0000FF"/>
                </a:solidFill>
              </a:rPr>
              <a:t/>
            </a:r>
            <a:br>
              <a:rPr lang="ru-RU" sz="3600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00FF"/>
                </a:solidFill>
              </a:rPr>
              <a:t>Она родилась 5 декабря 1932 года в селе </a:t>
            </a:r>
            <a:r>
              <a:rPr lang="ru-RU" sz="3200" b="1" dirty="0" err="1" smtClean="0">
                <a:solidFill>
                  <a:srgbClr val="0000FF"/>
                </a:solidFill>
              </a:rPr>
              <a:t>Геничутль</a:t>
            </a:r>
            <a:r>
              <a:rPr lang="ru-RU" sz="3200" b="1" dirty="0" smtClean="0">
                <a:solidFill>
                  <a:srgbClr val="0000FF"/>
                </a:solidFill>
              </a:rPr>
              <a:t> </a:t>
            </a:r>
            <a:r>
              <a:rPr lang="ru-RU" sz="3200" b="1" dirty="0" err="1" smtClean="0">
                <a:solidFill>
                  <a:srgbClr val="0000FF"/>
                </a:solidFill>
              </a:rPr>
              <a:t>Хунзахского</a:t>
            </a:r>
            <a:r>
              <a:rPr lang="ru-RU" sz="3200" b="1" dirty="0" smtClean="0">
                <a:solidFill>
                  <a:srgbClr val="0000FF"/>
                </a:solidFill>
              </a:rPr>
              <a:t> района. Отец трагически погиб, когда Фазу не было и пяти лет. Четверых детей в семье поднимала одна мать. Простая женщина из аула умудрилась всем дать высшее образование. 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763688" y="783640"/>
            <a:ext cx="5832648" cy="52322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i="0" u="none" strike="noStrike" kern="1200" cap="none" spc="0" baseline="0" dirty="0">
                <a:solidFill>
                  <a:srgbClr val="FF0000"/>
                </a:solidFill>
                <a:uFillTx/>
                <a:latin typeface="Georgia" pitchFamily="18"/>
              </a:rPr>
              <a:t>Книги  </a:t>
            </a:r>
            <a:r>
              <a:rPr lang="ru-RU" sz="2800" b="1" i="0" u="none" strike="noStrike" kern="1200" cap="none" spc="0" baseline="0" dirty="0" smtClean="0">
                <a:solidFill>
                  <a:srgbClr val="FF0000"/>
                </a:solidFill>
                <a:uFillTx/>
                <a:latin typeface="Georgia" pitchFamily="18"/>
              </a:rPr>
              <a:t>Фазу </a:t>
            </a:r>
            <a:r>
              <a:rPr lang="ru-RU" sz="2800" b="1" i="0" u="none" strike="noStrike" kern="1200" cap="none" spc="0" baseline="0" dirty="0" smtClean="0">
                <a:solidFill>
                  <a:srgbClr val="FF0000"/>
                </a:solidFill>
                <a:uFillTx/>
                <a:latin typeface="Georgia" pitchFamily="18"/>
              </a:rPr>
              <a:t>Алиевой</a:t>
            </a:r>
            <a:endParaRPr lang="ru-RU" sz="2800" b="1" i="0" u="none" strike="noStrike" kern="1200" cap="none" spc="0" baseline="0" dirty="0">
              <a:solidFill>
                <a:srgbClr val="FF0000"/>
              </a:solidFill>
              <a:uFillTx/>
              <a:latin typeface="Georgia" pitchFamily="18"/>
            </a:endParaRPr>
          </a:p>
        </p:txBody>
      </p:sp>
      <p:pic>
        <p:nvPicPr>
          <p:cNvPr id="3" name="Рисунок 5" descr="78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412776"/>
            <a:ext cx="1584176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://www.shop.epokha.ru/images/catalog/products/nastojashimuzchinafazushop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843809" y="1412776"/>
            <a:ext cx="1656184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s://im0-tub-ru.yandex.net/i?id=37a0bbe56c0f4df919e9b75405853ed1-l&amp;n=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716016" y="1412776"/>
            <a:ext cx="1656184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https://im0-tub-ru.yandex.net/i?id=45865d2d5a5c9faeef1e8e239c33253c-l&amp;n=1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979712" y="3861048"/>
            <a:ext cx="1512168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 descr="https://im0-tub-ru.yandex.net/i?id=1a64680fa6a9d2ae5dc6593b33fbb673&amp;n=1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732241" y="1412776"/>
            <a:ext cx="1584176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0" descr="https://im0-tub-ru.yandex.net/i?id=7842d5f659820bd51bc547de7aa64b37-sr&amp;n=1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5868144" y="3645024"/>
            <a:ext cx="1584176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4" descr="https://thetomatos.com/wp-content/uploads/2016/05/library-book-clipart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707904" y="5301208"/>
            <a:ext cx="1944216" cy="1096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93305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Ордена и медали </a:t>
            </a:r>
            <a:b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Фазу </a:t>
            </a:r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Алиевой</a:t>
            </a:r>
            <a:endParaRPr lang="ru-RU" sz="48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" name="Рисунок 2" descr="http://polit.ru/media/photolib/2016/03/29/15IEmpMFpPMktQsSDnchPSMqzahZ8Kdz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3384376" cy="25202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http://prezentacii.info/wp-content/uploads/2015/11/mL30lmUTevqmsYFx/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3744416" cy="25922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5130" y="587691"/>
            <a:ext cx="6967927" cy="70788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>
                <a:solidFill>
                  <a:srgbClr val="FF0000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Georgia" pitchFamily="18"/>
              </a:rPr>
              <a:t>У  Фазу  Алиевой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>
                <a:solidFill>
                  <a:srgbClr val="FF0000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Georgia" pitchFamily="18"/>
              </a:rPr>
              <a:t>несколько  основополагающих источников</a:t>
            </a:r>
          </a:p>
        </p:txBody>
      </p:sp>
      <p:pic>
        <p:nvPicPr>
          <p:cNvPr id="3" name="Picture 2" descr="https://ds04.infourok.ru/uploads/ex/09e1/0004b148-bea3d4c8/img16.jpg"/>
          <p:cNvPicPr>
            <a:picLocks noChangeAspect="1"/>
          </p:cNvPicPr>
          <p:nvPr/>
        </p:nvPicPr>
        <p:blipFill>
          <a:blip r:embed="rId2" cstate="print"/>
          <a:srcRect l="901" t="33097" r="59675" b="8497"/>
          <a:stretch>
            <a:fillRect/>
          </a:stretch>
        </p:blipFill>
        <p:spPr>
          <a:xfrm>
            <a:off x="899592" y="1556792"/>
            <a:ext cx="3282430" cy="2592288"/>
          </a:xfrm>
          <a:prstGeom prst="rect">
            <a:avLst/>
          </a:prstGeom>
          <a:solidFill>
            <a:srgbClr val="FFFFFF"/>
          </a:solidFill>
          <a:ln w="76196">
            <a:solidFill>
              <a:srgbClr val="EAEAEA"/>
            </a:solidFill>
            <a:prstDash val="solid"/>
            <a:miter/>
          </a:ln>
        </p:spPr>
      </p:pic>
      <p:sp>
        <p:nvSpPr>
          <p:cNvPr id="4" name="Rectangle 3"/>
          <p:cNvSpPr/>
          <p:nvPr/>
        </p:nvSpPr>
        <p:spPr>
          <a:xfrm>
            <a:off x="4283968" y="2204864"/>
            <a:ext cx="4267861" cy="40011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 dirty="0">
                <a:solidFill>
                  <a:srgbClr val="0000FF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Вся мировая  литература </a:t>
            </a:r>
            <a:endParaRPr lang="ru-RU" sz="2000" b="1" i="1" u="none" strike="noStrike" kern="1200" cap="none" spc="0" baseline="0" dirty="0">
              <a:solidFill>
                <a:srgbClr val="0000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5" name="image4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068960"/>
            <a:ext cx="2592288" cy="2341168"/>
          </a:xfrm>
          <a:prstGeom prst="rect">
            <a:avLst/>
          </a:prstGeom>
          <a:solidFill>
            <a:srgbClr val="EDEDED"/>
          </a:solidFill>
          <a:ln>
            <a:noFill/>
          </a:ln>
        </p:spPr>
      </p:pic>
      <p:sp>
        <p:nvSpPr>
          <p:cNvPr id="6" name="Rectangle 4"/>
          <p:cNvSpPr/>
          <p:nvPr/>
        </p:nvSpPr>
        <p:spPr>
          <a:xfrm>
            <a:off x="755576" y="4437112"/>
            <a:ext cx="5574343" cy="40011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ctr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 dirty="0">
                <a:solidFill>
                  <a:srgbClr val="0000FF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Один из них это родная земля и горы</a:t>
            </a:r>
            <a:endParaRPr lang="ru-RU" sz="2800" b="1" i="1" u="none" strike="noStrike" kern="1200" cap="none" spc="0" baseline="0" dirty="0">
              <a:solidFill>
                <a:srgbClr val="0000FF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128</Words>
  <Application>Microsoft Office PowerPoint</Application>
  <PresentationFormat>Экран (4:3)</PresentationFormat>
  <Paragraphs>21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Гамзат Цадаса             Расул Гамзатов </vt:lpstr>
      <vt:lpstr>С этим именем сказочным, звонким Я шла и иду по земному пути. Иду, нет, лечу, как дерзкая птица, Глупеть не желающая взаперти. Лечу через горы – в край вечного лета, Где всех наших грез цветет волшебство Как будто желанье мое угадали – В восторге от имени я своего! </vt:lpstr>
      <vt:lpstr>Она родилась 5 декабря 1932 года в селе Геничутль Хунзахского района. Отец трагически погиб, когда Фазу не было и пяти лет. Четверых детей в семье поднимала одна мать. Простая женщина из аула умудрилась всем дать высшее образование. </vt:lpstr>
      <vt:lpstr>Слайд 7</vt:lpstr>
      <vt:lpstr>Ордена и медали  Фазу Алиевой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расул</cp:lastModifiedBy>
  <cp:revision>12</cp:revision>
  <dcterms:created xsi:type="dcterms:W3CDTF">2013-08-20T23:50:31Z</dcterms:created>
  <dcterms:modified xsi:type="dcterms:W3CDTF">2017-11-29T11:12:00Z</dcterms:modified>
</cp:coreProperties>
</file>