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5" r:id="rId3"/>
    <p:sldId id="274" r:id="rId4"/>
    <p:sldId id="277" r:id="rId5"/>
    <p:sldId id="275" r:id="rId6"/>
    <p:sldId id="278" r:id="rId7"/>
    <p:sldId id="264" r:id="rId8"/>
    <p:sldId id="267" r:id="rId9"/>
    <p:sldId id="273" r:id="rId10"/>
    <p:sldId id="263" r:id="rId11"/>
    <p:sldId id="262" r:id="rId12"/>
    <p:sldId id="261" r:id="rId13"/>
    <p:sldId id="260" r:id="rId14"/>
    <p:sldId id="259" r:id="rId15"/>
    <p:sldId id="258" r:id="rId16"/>
    <p:sldId id="266" r:id="rId17"/>
    <p:sldId id="257" r:id="rId18"/>
    <p:sldId id="269" r:id="rId19"/>
    <p:sldId id="270" r:id="rId20"/>
    <p:sldId id="271" r:id="rId21"/>
    <p:sldId id="272" r:id="rId22"/>
  </p:sldIdLst>
  <p:sldSz cx="9144000" cy="6858000" type="screen4x3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3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1/26/2018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1/26/2018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1/26/2018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1/26/2018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1/26/2018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1/26/2018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1/26/2018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1/26/2018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8610600" cy="6324600"/>
          </a:xfrm>
        </p:spPr>
        <p:txBody>
          <a:bodyPr>
            <a:normAutofit/>
          </a:bodyPr>
          <a:lstStyle/>
          <a:p>
            <a:pPr algn="ctr"/>
            <a:r>
              <a:rPr lang="ru-RU" sz="4800" b="1" cap="none" dirty="0" err="1" smtClean="0">
                <a:solidFill>
                  <a:srgbClr val="FF0000"/>
                </a:solidFill>
                <a:latin typeface="Georgia" pitchFamily="18" charset="0"/>
              </a:rPr>
              <a:t>Къумукъ</a:t>
            </a:r>
            <a:r>
              <a:rPr lang="ru-RU" sz="4800" b="1" cap="none" dirty="0" smtClean="0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ru-RU" sz="4800" b="1" cap="none" dirty="0" err="1" smtClean="0">
                <a:solidFill>
                  <a:srgbClr val="FF0000"/>
                </a:solidFill>
                <a:latin typeface="Georgia" pitchFamily="18" charset="0"/>
              </a:rPr>
              <a:t>тилден</a:t>
            </a:r>
            <a:r>
              <a:rPr lang="ru-RU" sz="4800" b="1" cap="none" dirty="0" smtClean="0">
                <a:solidFill>
                  <a:srgbClr val="FF0000"/>
                </a:solidFill>
                <a:latin typeface="Georgia" pitchFamily="18" charset="0"/>
              </a:rPr>
              <a:t> </a:t>
            </a:r>
            <a:br>
              <a:rPr lang="ru-RU" sz="4800" b="1" cap="none" dirty="0" smtClean="0">
                <a:solidFill>
                  <a:srgbClr val="FF0000"/>
                </a:solidFill>
                <a:latin typeface="Georgia" pitchFamily="18" charset="0"/>
              </a:rPr>
            </a:br>
            <a:r>
              <a:rPr lang="ru-RU" sz="4800" b="1" cap="none" dirty="0" smtClean="0">
                <a:solidFill>
                  <a:srgbClr val="FF0000"/>
                </a:solidFill>
                <a:latin typeface="Georgia" pitchFamily="18" charset="0"/>
              </a:rPr>
              <a:t>7 </a:t>
            </a:r>
            <a:r>
              <a:rPr lang="ru-RU" sz="4800" b="1" cap="none" dirty="0" err="1" smtClean="0">
                <a:solidFill>
                  <a:srgbClr val="FF0000"/>
                </a:solidFill>
                <a:latin typeface="Georgia" pitchFamily="18" charset="0"/>
              </a:rPr>
              <a:t>класда</a:t>
            </a:r>
            <a:r>
              <a:rPr lang="ru-RU" sz="4800" b="1" cap="none" dirty="0" smtClean="0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ru-RU" sz="4800" b="1" cap="none" dirty="0" err="1" smtClean="0">
                <a:solidFill>
                  <a:srgbClr val="FF0000"/>
                </a:solidFill>
                <a:latin typeface="Georgia" pitchFamily="18" charset="0"/>
              </a:rPr>
              <a:t>ачыкъ</a:t>
            </a:r>
            <a:r>
              <a:rPr lang="ru-RU" sz="4800" b="1" cap="none" dirty="0" smtClean="0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ru-RU" sz="4800" b="1" cap="none" dirty="0" err="1" smtClean="0">
                <a:solidFill>
                  <a:srgbClr val="FF0000"/>
                </a:solidFill>
                <a:latin typeface="Georgia" pitchFamily="18" charset="0"/>
              </a:rPr>
              <a:t>дарс</a:t>
            </a:r>
            <a:r>
              <a:rPr lang="ru-RU" sz="4800" b="1" cap="none" dirty="0" smtClean="0">
                <a:solidFill>
                  <a:srgbClr val="FF0000"/>
                </a:solidFill>
                <a:latin typeface="Georgia" pitchFamily="18" charset="0"/>
              </a:rPr>
              <a:t>.</a:t>
            </a:r>
            <a:r>
              <a:rPr lang="ru-RU" sz="4800" b="1" dirty="0" smtClean="0">
                <a:latin typeface="Georgia" pitchFamily="18" charset="0"/>
              </a:rPr>
              <a:t/>
            </a:r>
            <a:br>
              <a:rPr lang="ru-RU" sz="4800" b="1" dirty="0" smtClean="0">
                <a:latin typeface="Georgia" pitchFamily="18" charset="0"/>
              </a:rPr>
            </a:br>
            <a:r>
              <a:rPr lang="ru-RU" sz="4800" b="1" cap="none" dirty="0" err="1" smtClean="0">
                <a:latin typeface="Georgia" pitchFamily="18" charset="0"/>
              </a:rPr>
              <a:t>Дарсны</a:t>
            </a:r>
            <a:r>
              <a:rPr lang="ru-RU" sz="4800" b="1" cap="none" dirty="0" smtClean="0">
                <a:latin typeface="Georgia" pitchFamily="18" charset="0"/>
              </a:rPr>
              <a:t> </a:t>
            </a:r>
            <a:r>
              <a:rPr lang="ru-RU" sz="4800" b="1" cap="none" dirty="0" err="1" smtClean="0">
                <a:latin typeface="Georgia" pitchFamily="18" charset="0"/>
              </a:rPr>
              <a:t>темасы</a:t>
            </a:r>
            <a:r>
              <a:rPr lang="ru-RU" sz="4800" b="1" cap="none" dirty="0" smtClean="0">
                <a:latin typeface="Georgia" pitchFamily="18" charset="0"/>
              </a:rPr>
              <a:t>: </a:t>
            </a:r>
            <a:r>
              <a:rPr lang="ru-RU" sz="6000" b="1" i="1" cap="none" dirty="0" smtClean="0">
                <a:solidFill>
                  <a:srgbClr val="0000FF"/>
                </a:solidFill>
                <a:latin typeface="Georgia" pitchFamily="18" charset="0"/>
              </a:rPr>
              <a:t>«</a:t>
            </a:r>
            <a:r>
              <a:rPr lang="ru-RU" sz="6000" b="1" i="1" cap="none" dirty="0" err="1" smtClean="0">
                <a:solidFill>
                  <a:srgbClr val="0000FF"/>
                </a:solidFill>
                <a:latin typeface="Georgia" pitchFamily="18" charset="0"/>
              </a:rPr>
              <a:t>Атишликлер</a:t>
            </a:r>
            <a:r>
              <a:rPr lang="ru-RU" sz="6000" b="1" i="1" cap="none" dirty="0" smtClean="0">
                <a:solidFill>
                  <a:srgbClr val="0000FF"/>
                </a:solidFill>
                <a:latin typeface="Georgia" pitchFamily="18" charset="0"/>
              </a:rPr>
              <a:t>». </a:t>
            </a:r>
            <a:br>
              <a:rPr lang="ru-RU" sz="6000" b="1" i="1" cap="none" dirty="0" smtClean="0">
                <a:solidFill>
                  <a:srgbClr val="0000FF"/>
                </a:solidFill>
                <a:latin typeface="Georgia" pitchFamily="18" charset="0"/>
              </a:rPr>
            </a:br>
            <a:r>
              <a:rPr lang="ru-RU" sz="6000" b="1" i="1" cap="none" dirty="0" smtClean="0">
                <a:solidFill>
                  <a:srgbClr val="0000FF"/>
                </a:solidFill>
                <a:latin typeface="Georgia" pitchFamily="18" charset="0"/>
              </a:rPr>
              <a:t>«</a:t>
            </a:r>
            <a:r>
              <a:rPr lang="ru-RU" sz="6000" b="1" i="1" cap="none" dirty="0" err="1" smtClean="0">
                <a:solidFill>
                  <a:srgbClr val="0000FF"/>
                </a:solidFill>
                <a:latin typeface="Georgia" pitchFamily="18" charset="0"/>
              </a:rPr>
              <a:t>Атишликлени</a:t>
            </a:r>
            <a:r>
              <a:rPr lang="ru-RU" sz="6000" b="1" i="1" cap="none" dirty="0" smtClean="0">
                <a:solidFill>
                  <a:srgbClr val="0000FF"/>
                </a:solidFill>
                <a:latin typeface="Georgia" pitchFamily="18" charset="0"/>
              </a:rPr>
              <a:t> </a:t>
            </a:r>
            <a:r>
              <a:rPr lang="ru-RU" sz="6000" b="1" i="1" cap="none" dirty="0" err="1" smtClean="0">
                <a:solidFill>
                  <a:srgbClr val="0000FF"/>
                </a:solidFill>
                <a:latin typeface="Georgia" pitchFamily="18" charset="0"/>
              </a:rPr>
              <a:t>биринчи</a:t>
            </a:r>
            <a:r>
              <a:rPr lang="ru-RU" sz="6000" b="1" i="1" cap="none" dirty="0" smtClean="0">
                <a:solidFill>
                  <a:srgbClr val="0000FF"/>
                </a:solidFill>
                <a:latin typeface="Georgia" pitchFamily="18" charset="0"/>
              </a:rPr>
              <a:t> </a:t>
            </a:r>
            <a:r>
              <a:rPr lang="ru-RU" sz="6000" b="1" i="1" cap="none" dirty="0" err="1" smtClean="0">
                <a:solidFill>
                  <a:srgbClr val="0000FF"/>
                </a:solidFill>
                <a:latin typeface="Georgia" pitchFamily="18" charset="0"/>
              </a:rPr>
              <a:t>тайпасы</a:t>
            </a:r>
            <a:r>
              <a:rPr lang="ru-RU" sz="6000" b="1" i="1" cap="none" dirty="0" smtClean="0">
                <a:solidFill>
                  <a:srgbClr val="0000FF"/>
                </a:solidFill>
                <a:latin typeface="Georgia" pitchFamily="18" charset="0"/>
              </a:rPr>
              <a:t>».</a:t>
            </a:r>
            <a:r>
              <a:rPr lang="ru-RU" sz="6000" dirty="0" smtClean="0">
                <a:latin typeface="Georgia" pitchFamily="18" charset="0"/>
              </a:rPr>
              <a:t/>
            </a:r>
            <a:br>
              <a:rPr lang="ru-RU" sz="6000" dirty="0" smtClean="0">
                <a:latin typeface="Georgia" pitchFamily="18" charset="0"/>
              </a:rPr>
            </a:br>
            <a:endParaRPr lang="ru-RU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cap="none" dirty="0" err="1" smtClean="0">
                <a:latin typeface="Georgia" pitchFamily="18" charset="0"/>
              </a:rPr>
              <a:t>Атишликлени</a:t>
            </a:r>
            <a:r>
              <a:rPr lang="ru-RU" b="1" cap="none" dirty="0" smtClean="0">
                <a:latin typeface="Georgia" pitchFamily="18" charset="0"/>
              </a:rPr>
              <a:t> </a:t>
            </a:r>
            <a:r>
              <a:rPr lang="ru-RU" b="1" cap="none" dirty="0" err="1" smtClean="0">
                <a:latin typeface="Georgia" pitchFamily="18" charset="0"/>
              </a:rPr>
              <a:t>эки</a:t>
            </a:r>
            <a:r>
              <a:rPr lang="ru-RU" b="1" cap="none" dirty="0" smtClean="0">
                <a:latin typeface="Georgia" pitchFamily="18" charset="0"/>
              </a:rPr>
              <a:t> </a:t>
            </a:r>
            <a:r>
              <a:rPr lang="ru-RU" b="1" cap="none" dirty="0" err="1" smtClean="0">
                <a:latin typeface="Georgia" pitchFamily="18" charset="0"/>
              </a:rPr>
              <a:t>тайпасы</a:t>
            </a:r>
            <a:r>
              <a:rPr lang="ru-RU" b="1" cap="none" dirty="0" smtClean="0">
                <a:latin typeface="Georgia" pitchFamily="18" charset="0"/>
              </a:rPr>
              <a:t> бар:</a:t>
            </a:r>
            <a:endParaRPr lang="ru-RU" b="1" cap="none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5400" b="1" dirty="0" err="1" smtClean="0">
                <a:latin typeface="Georgia" pitchFamily="18" charset="0"/>
              </a:rPr>
              <a:t>Атишликлер</a:t>
            </a:r>
            <a:r>
              <a:rPr lang="ru-RU" sz="5400" b="1" dirty="0" smtClean="0">
                <a:latin typeface="Georgia" pitchFamily="18" charset="0"/>
              </a:rPr>
              <a:t> </a:t>
            </a:r>
          </a:p>
          <a:p>
            <a:pPr>
              <a:buNone/>
            </a:pPr>
            <a:endParaRPr lang="ru-RU" sz="1800" b="1" dirty="0" smtClean="0">
              <a:latin typeface="Georgia" pitchFamily="18" charset="0"/>
            </a:endParaRPr>
          </a:p>
          <a:p>
            <a:pPr>
              <a:buNone/>
            </a:pPr>
            <a:endParaRPr lang="ru-RU" sz="1800" b="1" dirty="0" smtClean="0">
              <a:latin typeface="Georgia" pitchFamily="18" charset="0"/>
            </a:endParaRPr>
          </a:p>
          <a:p>
            <a:pPr>
              <a:buNone/>
            </a:pPr>
            <a:endParaRPr lang="ru-RU" sz="1800" b="1" dirty="0" smtClean="0">
              <a:latin typeface="Georgia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  <a:latin typeface="Georgia" pitchFamily="18" charset="0"/>
              </a:rPr>
              <a:t>           </a:t>
            </a:r>
            <a:r>
              <a:rPr lang="ru-RU" b="1" dirty="0" err="1" smtClean="0">
                <a:solidFill>
                  <a:srgbClr val="FF0000"/>
                </a:solidFill>
                <a:latin typeface="Georgia" pitchFamily="18" charset="0"/>
              </a:rPr>
              <a:t>Биринчи</a:t>
            </a:r>
            <a:r>
              <a:rPr lang="ru-RU" b="1" dirty="0" smtClean="0">
                <a:solidFill>
                  <a:srgbClr val="FF0000"/>
                </a:solidFill>
                <a:latin typeface="Georgia" pitchFamily="18" charset="0"/>
              </a:rPr>
              <a:t>                      </a:t>
            </a:r>
            <a:r>
              <a:rPr lang="ru-RU" b="1" dirty="0" err="1" smtClean="0">
                <a:solidFill>
                  <a:srgbClr val="FF0000"/>
                </a:solidFill>
                <a:latin typeface="Georgia" pitchFamily="18" charset="0"/>
              </a:rPr>
              <a:t>Экинчи</a:t>
            </a:r>
            <a:r>
              <a:rPr lang="ru-RU" b="1" dirty="0" smtClean="0">
                <a:solidFill>
                  <a:srgbClr val="FF0000"/>
                </a:solidFill>
                <a:latin typeface="Georgia" pitchFamily="18" charset="0"/>
              </a:rPr>
              <a:t> 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  <a:latin typeface="Georgia" pitchFamily="18" charset="0"/>
              </a:rPr>
              <a:t>           </a:t>
            </a:r>
            <a:r>
              <a:rPr lang="ru-RU" b="1" dirty="0" err="1" smtClean="0">
                <a:solidFill>
                  <a:srgbClr val="FF0000"/>
                </a:solidFill>
                <a:latin typeface="Georgia" pitchFamily="18" charset="0"/>
              </a:rPr>
              <a:t>тайпасы</a:t>
            </a:r>
            <a:r>
              <a:rPr lang="ru-RU" b="1" dirty="0" smtClean="0">
                <a:solidFill>
                  <a:srgbClr val="FF0000"/>
                </a:solidFill>
                <a:latin typeface="Georgia" pitchFamily="18" charset="0"/>
              </a:rPr>
              <a:t>                       </a:t>
            </a:r>
            <a:r>
              <a:rPr lang="ru-RU" b="1" dirty="0" err="1" smtClean="0">
                <a:solidFill>
                  <a:srgbClr val="FF0000"/>
                </a:solidFill>
                <a:latin typeface="Georgia" pitchFamily="18" charset="0"/>
              </a:rPr>
              <a:t>тайпасы</a:t>
            </a:r>
            <a:endParaRPr lang="ru-RU" b="1" dirty="0">
              <a:solidFill>
                <a:srgbClr val="FF0000"/>
              </a:solidFill>
              <a:latin typeface="Georgia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2667000" y="2286000"/>
            <a:ext cx="1905000" cy="1143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572000" y="2286000"/>
            <a:ext cx="1828800" cy="1219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838200"/>
          </a:xfrm>
        </p:spPr>
        <p:txBody>
          <a:bodyPr>
            <a:noAutofit/>
          </a:bodyPr>
          <a:lstStyle/>
          <a:p>
            <a:pPr algn="ctr"/>
            <a:r>
              <a:rPr lang="ru-RU" sz="3200" b="1" cap="none" dirty="0" err="1" smtClean="0">
                <a:solidFill>
                  <a:schemeClr val="tx1"/>
                </a:solidFill>
                <a:latin typeface="Georgia" pitchFamily="18" charset="0"/>
              </a:rPr>
              <a:t>Атишликлени</a:t>
            </a:r>
            <a:r>
              <a:rPr lang="ru-RU" sz="3200" b="1" cap="none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sz="3200" b="1" cap="none" dirty="0" err="1" smtClean="0">
                <a:solidFill>
                  <a:schemeClr val="tx1"/>
                </a:solidFill>
                <a:latin typeface="Georgia" pitchFamily="18" charset="0"/>
              </a:rPr>
              <a:t>биринчи</a:t>
            </a:r>
            <a:r>
              <a:rPr lang="ru-RU" sz="3200" b="1" cap="none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sz="3200" b="1" cap="none" dirty="0" err="1" smtClean="0">
                <a:solidFill>
                  <a:schemeClr val="tx1"/>
                </a:solidFill>
                <a:latin typeface="Georgia" pitchFamily="18" charset="0"/>
              </a:rPr>
              <a:t>тайпасы</a:t>
            </a:r>
            <a:r>
              <a:rPr lang="ru-RU" sz="3200" b="1" cap="none" dirty="0" smtClean="0">
                <a:solidFill>
                  <a:schemeClr val="tx1"/>
                </a:solidFill>
                <a:latin typeface="Georgia" pitchFamily="18" charset="0"/>
              </a:rPr>
              <a:t>  </a:t>
            </a:r>
            <a:r>
              <a:rPr lang="ru-RU" sz="3200" b="1" cap="none" dirty="0" err="1" smtClean="0">
                <a:solidFill>
                  <a:schemeClr val="tx1"/>
                </a:solidFill>
                <a:latin typeface="Georgia" pitchFamily="18" charset="0"/>
              </a:rPr>
              <a:t>ишликни</a:t>
            </a:r>
            <a:r>
              <a:rPr lang="ru-RU" sz="3200" b="1" cap="none" dirty="0" smtClean="0">
                <a:solidFill>
                  <a:schemeClr val="tx1"/>
                </a:solidFill>
                <a:latin typeface="Georgia" pitchFamily="18" charset="0"/>
              </a:rPr>
              <a:t> баш </a:t>
            </a:r>
            <a:r>
              <a:rPr lang="ru-RU" sz="3200" b="1" cap="none" dirty="0" err="1" smtClean="0">
                <a:solidFill>
                  <a:schemeClr val="tx1"/>
                </a:solidFill>
                <a:latin typeface="Georgia" pitchFamily="18" charset="0"/>
              </a:rPr>
              <a:t>къалибине</a:t>
            </a:r>
            <a:r>
              <a:rPr lang="ru-RU" sz="3200" b="1" cap="none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sz="3200" b="1" cap="none" dirty="0" err="1" smtClean="0">
                <a:solidFill>
                  <a:schemeClr val="tx1"/>
                </a:solidFill>
                <a:latin typeface="Georgia" pitchFamily="18" charset="0"/>
              </a:rPr>
              <a:t>къошулуп</a:t>
            </a:r>
            <a:r>
              <a:rPr lang="ru-RU" sz="3200" b="1" cap="none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sz="3200" b="1" cap="none" dirty="0" err="1" smtClean="0">
                <a:solidFill>
                  <a:schemeClr val="tx1"/>
                </a:solidFill>
                <a:latin typeface="Georgia" pitchFamily="18" charset="0"/>
              </a:rPr>
              <a:t>этилине</a:t>
            </a:r>
            <a:endParaRPr lang="ru-RU" sz="2800" b="1" cap="none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676400"/>
            <a:ext cx="8610600" cy="3336925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400" b="1" i="1" dirty="0" smtClean="0">
                <a:solidFill>
                  <a:srgbClr val="0000FF"/>
                </a:solidFill>
                <a:latin typeface="Georgia" pitchFamily="18" charset="0"/>
              </a:rPr>
              <a:t>- </a:t>
            </a:r>
            <a:r>
              <a:rPr lang="ru-RU" sz="4400" b="1" i="1" dirty="0" err="1" smtClean="0">
                <a:solidFill>
                  <a:srgbClr val="0000FF"/>
                </a:solidFill>
                <a:latin typeface="Georgia" pitchFamily="18" charset="0"/>
              </a:rPr>
              <a:t>макъ</a:t>
            </a:r>
            <a:r>
              <a:rPr lang="ru-RU" sz="4400" b="1" i="1" dirty="0" smtClean="0">
                <a:solidFill>
                  <a:srgbClr val="0000FF"/>
                </a:solidFill>
                <a:latin typeface="Georgia" pitchFamily="18" charset="0"/>
              </a:rPr>
              <a:t>, - </a:t>
            </a:r>
            <a:r>
              <a:rPr lang="ru-RU" sz="4400" b="1" i="1" dirty="0" err="1" smtClean="0">
                <a:solidFill>
                  <a:srgbClr val="0000FF"/>
                </a:solidFill>
                <a:latin typeface="Georgia" pitchFamily="18" charset="0"/>
              </a:rPr>
              <a:t>мек</a:t>
            </a:r>
            <a:r>
              <a:rPr lang="ru-RU" sz="4400" b="1" i="1" dirty="0" smtClean="0">
                <a:solidFill>
                  <a:srgbClr val="0000FF"/>
                </a:solidFill>
                <a:latin typeface="Georgia" pitchFamily="18" charset="0"/>
              </a:rPr>
              <a:t>; – </a:t>
            </a:r>
            <a:r>
              <a:rPr lang="ru-RU" sz="4400" b="1" i="1" dirty="0" err="1" smtClean="0">
                <a:solidFill>
                  <a:srgbClr val="0000FF"/>
                </a:solidFill>
                <a:latin typeface="Georgia" pitchFamily="18" charset="0"/>
              </a:rPr>
              <a:t>деген</a:t>
            </a:r>
            <a:r>
              <a:rPr lang="ru-RU" sz="4400" b="1" i="1" dirty="0" smtClean="0">
                <a:solidFill>
                  <a:srgbClr val="0000FF"/>
                </a:solidFill>
                <a:latin typeface="Georgia" pitchFamily="18" charset="0"/>
              </a:rPr>
              <a:t> </a:t>
            </a:r>
            <a:r>
              <a:rPr lang="ru-RU" sz="4400" b="1" i="1" dirty="0" err="1" smtClean="0">
                <a:solidFill>
                  <a:srgbClr val="0000FF"/>
                </a:solidFill>
                <a:latin typeface="Georgia" pitchFamily="18" charset="0"/>
              </a:rPr>
              <a:t>къошумчалар</a:t>
            </a:r>
            <a:r>
              <a:rPr lang="ru-RU" sz="4400" b="1" i="1" dirty="0" smtClean="0">
                <a:solidFill>
                  <a:srgbClr val="0000FF"/>
                </a:solidFill>
                <a:latin typeface="Georgia" pitchFamily="18" charset="0"/>
              </a:rPr>
              <a:t> </a:t>
            </a:r>
            <a:r>
              <a:rPr lang="ru-RU" sz="4400" b="1" i="1" dirty="0" err="1" smtClean="0">
                <a:solidFill>
                  <a:srgbClr val="0000FF"/>
                </a:solidFill>
                <a:latin typeface="Georgia" pitchFamily="18" charset="0"/>
              </a:rPr>
              <a:t>булан</a:t>
            </a:r>
            <a:endParaRPr lang="ru-RU" sz="4400" b="1" i="1" dirty="0" smtClean="0">
              <a:solidFill>
                <a:srgbClr val="0000FF"/>
              </a:solidFill>
              <a:latin typeface="Georgia" pitchFamily="18" charset="0"/>
            </a:endParaRPr>
          </a:p>
          <a:p>
            <a:pPr algn="ctr">
              <a:buNone/>
            </a:pPr>
            <a:r>
              <a:rPr lang="ru-RU" sz="4400" b="1" i="1" dirty="0" err="1" smtClean="0">
                <a:solidFill>
                  <a:srgbClr val="00B050"/>
                </a:solidFill>
                <a:latin typeface="Georgia" pitchFamily="18" charset="0"/>
              </a:rPr>
              <a:t>Масала</a:t>
            </a:r>
            <a:r>
              <a:rPr lang="ru-RU" sz="4400" b="1" i="1" dirty="0" smtClean="0">
                <a:solidFill>
                  <a:srgbClr val="00B050"/>
                </a:solidFill>
                <a:latin typeface="Georgia" pitchFamily="18" charset="0"/>
              </a:rPr>
              <a:t>: </a:t>
            </a:r>
            <a:r>
              <a:rPr lang="ru-RU" sz="4400" b="1" i="1" dirty="0" err="1" smtClean="0">
                <a:solidFill>
                  <a:srgbClr val="0000FF"/>
                </a:solidFill>
                <a:latin typeface="Georgia" pitchFamily="18" charset="0"/>
              </a:rPr>
              <a:t>бил</a:t>
            </a:r>
            <a:r>
              <a:rPr lang="ru-RU" sz="4400" b="1" i="1" dirty="0" err="1" smtClean="0">
                <a:solidFill>
                  <a:srgbClr val="FF0000"/>
                </a:solidFill>
                <a:latin typeface="Georgia" pitchFamily="18" charset="0"/>
              </a:rPr>
              <a:t>мек</a:t>
            </a:r>
            <a:r>
              <a:rPr lang="ru-RU" sz="4400" b="1" i="1" dirty="0" smtClean="0">
                <a:solidFill>
                  <a:srgbClr val="0000FF"/>
                </a:solidFill>
                <a:latin typeface="Georgia" pitchFamily="18" charset="0"/>
              </a:rPr>
              <a:t>, </a:t>
            </a:r>
            <a:r>
              <a:rPr lang="ru-RU" sz="4400" b="1" i="1" dirty="0" err="1" smtClean="0">
                <a:solidFill>
                  <a:srgbClr val="0000FF"/>
                </a:solidFill>
                <a:latin typeface="Georgia" pitchFamily="18" charset="0"/>
              </a:rPr>
              <a:t>буз</a:t>
            </a:r>
            <a:r>
              <a:rPr lang="ru-RU" sz="4400" b="1" i="1" dirty="0" err="1" smtClean="0">
                <a:solidFill>
                  <a:srgbClr val="FF0000"/>
                </a:solidFill>
                <a:latin typeface="Georgia" pitchFamily="18" charset="0"/>
              </a:rPr>
              <a:t>макъ</a:t>
            </a:r>
            <a:r>
              <a:rPr lang="ru-RU" sz="4400" b="1" i="1" dirty="0" smtClean="0">
                <a:solidFill>
                  <a:srgbClr val="0000FF"/>
                </a:solidFill>
                <a:latin typeface="Georgia" pitchFamily="18" charset="0"/>
              </a:rPr>
              <a:t>, </a:t>
            </a:r>
            <a:r>
              <a:rPr lang="ru-RU" sz="4400" b="1" i="1" dirty="0" err="1" smtClean="0">
                <a:solidFill>
                  <a:srgbClr val="0000FF"/>
                </a:solidFill>
                <a:latin typeface="Georgia" pitchFamily="18" charset="0"/>
              </a:rPr>
              <a:t>ал</a:t>
            </a:r>
            <a:r>
              <a:rPr lang="ru-RU" sz="4400" b="1" i="1" dirty="0" err="1" smtClean="0">
                <a:solidFill>
                  <a:srgbClr val="FF0000"/>
                </a:solidFill>
                <a:latin typeface="Georgia" pitchFamily="18" charset="0"/>
              </a:rPr>
              <a:t>макъ</a:t>
            </a:r>
            <a:r>
              <a:rPr lang="ru-RU" sz="4400" b="1" i="1" dirty="0" smtClean="0">
                <a:solidFill>
                  <a:srgbClr val="0000FF"/>
                </a:solidFill>
                <a:latin typeface="Georgia" pitchFamily="18" charset="0"/>
              </a:rPr>
              <a:t>, </a:t>
            </a:r>
            <a:r>
              <a:rPr lang="ru-RU" sz="4400" b="1" i="1" dirty="0" err="1" smtClean="0">
                <a:solidFill>
                  <a:srgbClr val="0000FF"/>
                </a:solidFill>
                <a:latin typeface="Georgia" pitchFamily="18" charset="0"/>
              </a:rPr>
              <a:t>гёр</a:t>
            </a:r>
            <a:r>
              <a:rPr lang="ru-RU" sz="4400" b="1" i="1" dirty="0" err="1" smtClean="0">
                <a:solidFill>
                  <a:srgbClr val="FF0000"/>
                </a:solidFill>
                <a:latin typeface="Georgia" pitchFamily="18" charset="0"/>
              </a:rPr>
              <a:t>мек</a:t>
            </a:r>
            <a:r>
              <a:rPr lang="ru-RU" sz="4400" b="1" i="1" dirty="0" smtClean="0">
                <a:solidFill>
                  <a:srgbClr val="0000FF"/>
                </a:solidFill>
                <a:latin typeface="Georgia" pitchFamily="18" charset="0"/>
              </a:rPr>
              <a:t>;</a:t>
            </a:r>
          </a:p>
          <a:p>
            <a:pPr algn="ctr">
              <a:buNone/>
            </a:pPr>
            <a:r>
              <a:rPr lang="ru-RU" sz="4400" b="1" i="1" dirty="0" smtClean="0">
                <a:solidFill>
                  <a:schemeClr val="tx1"/>
                </a:solidFill>
                <a:latin typeface="Georgia" pitchFamily="18" charset="0"/>
              </a:rPr>
              <a:t>Бил, </a:t>
            </a:r>
            <a:r>
              <a:rPr lang="ru-RU" sz="4400" b="1" i="1" dirty="0" err="1" smtClean="0">
                <a:solidFill>
                  <a:schemeClr val="tx1"/>
                </a:solidFill>
                <a:latin typeface="Georgia" pitchFamily="18" charset="0"/>
              </a:rPr>
              <a:t>буз</a:t>
            </a:r>
            <a:r>
              <a:rPr lang="ru-RU" sz="4400" b="1" i="1" dirty="0" smtClean="0">
                <a:solidFill>
                  <a:schemeClr val="tx1"/>
                </a:solidFill>
                <a:latin typeface="Georgia" pitchFamily="18" charset="0"/>
              </a:rPr>
              <a:t>, ал, </a:t>
            </a:r>
            <a:r>
              <a:rPr lang="ru-RU" sz="4400" b="1" i="1" dirty="0" err="1" smtClean="0">
                <a:solidFill>
                  <a:schemeClr val="tx1"/>
                </a:solidFill>
                <a:latin typeface="Georgia" pitchFamily="18" charset="0"/>
              </a:rPr>
              <a:t>гёр</a:t>
            </a:r>
            <a:r>
              <a:rPr lang="ru-RU" sz="4400" b="1" i="1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sz="4400" b="1" i="1" dirty="0" smtClean="0">
                <a:solidFill>
                  <a:srgbClr val="0000FF"/>
                </a:solidFill>
                <a:latin typeface="Georgia" pitchFamily="18" charset="0"/>
              </a:rPr>
              <a:t>- баш </a:t>
            </a:r>
            <a:r>
              <a:rPr lang="ru-RU" sz="4400" b="1" i="1" dirty="0" err="1" smtClean="0">
                <a:solidFill>
                  <a:srgbClr val="0000FF"/>
                </a:solidFill>
                <a:latin typeface="Georgia" pitchFamily="18" charset="0"/>
              </a:rPr>
              <a:t>къалибдеги</a:t>
            </a:r>
            <a:r>
              <a:rPr lang="ru-RU" sz="4400" b="1" i="1" dirty="0" smtClean="0">
                <a:solidFill>
                  <a:srgbClr val="0000FF"/>
                </a:solidFill>
                <a:latin typeface="Georgia" pitchFamily="18" charset="0"/>
              </a:rPr>
              <a:t> </a:t>
            </a:r>
            <a:r>
              <a:rPr lang="ru-RU" sz="4400" b="1" i="1" dirty="0" err="1" smtClean="0">
                <a:solidFill>
                  <a:srgbClr val="0000FF"/>
                </a:solidFill>
                <a:latin typeface="Georgia" pitchFamily="18" charset="0"/>
              </a:rPr>
              <a:t>ишликлер</a:t>
            </a:r>
            <a:endParaRPr lang="ru-RU" sz="4400" b="1" i="1" dirty="0" smtClean="0">
              <a:solidFill>
                <a:srgbClr val="0000FF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cap="none" dirty="0" err="1" smtClean="0">
                <a:latin typeface="Georgia" pitchFamily="18" charset="0"/>
              </a:rPr>
              <a:t>Алмакъ</a:t>
            </a:r>
            <a:endParaRPr lang="ru-RU" sz="4800" b="1" cap="none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Georgia" pitchFamily="18" charset="0"/>
              </a:rPr>
              <a:t>              </a:t>
            </a:r>
            <a:r>
              <a:rPr lang="ru-RU" sz="4000" b="1" dirty="0" err="1" smtClean="0">
                <a:solidFill>
                  <a:srgbClr val="FF0000"/>
                </a:solidFill>
                <a:latin typeface="Georgia" pitchFamily="18" charset="0"/>
              </a:rPr>
              <a:t>Теклик</a:t>
            </a:r>
            <a:r>
              <a:rPr lang="ru-RU" sz="4000" b="1" dirty="0" smtClean="0">
                <a:solidFill>
                  <a:srgbClr val="FF0000"/>
                </a:solidFill>
                <a:latin typeface="Georgia" pitchFamily="18" charset="0"/>
              </a:rPr>
              <a:t>           </a:t>
            </a:r>
            <a:r>
              <a:rPr lang="ru-RU" sz="4000" b="1" dirty="0" err="1" smtClean="0">
                <a:solidFill>
                  <a:srgbClr val="FF0000"/>
                </a:solidFill>
                <a:latin typeface="Georgia" pitchFamily="18" charset="0"/>
              </a:rPr>
              <a:t>Кёплюк</a:t>
            </a:r>
            <a:endParaRPr lang="ru-RU" sz="4000" b="1" dirty="0" smtClean="0">
              <a:solidFill>
                <a:srgbClr val="FF0000"/>
              </a:solidFill>
              <a:latin typeface="Georgia" pitchFamily="18" charset="0"/>
            </a:endParaRPr>
          </a:p>
          <a:p>
            <a:pPr>
              <a:buNone/>
            </a:pPr>
            <a:r>
              <a:rPr lang="ru-RU" sz="3600" b="1" dirty="0" smtClean="0">
                <a:solidFill>
                  <a:srgbClr val="0000FF"/>
                </a:solidFill>
                <a:latin typeface="Georgia" pitchFamily="18" charset="0"/>
              </a:rPr>
              <a:t>1 бет   </a:t>
            </a:r>
            <a:r>
              <a:rPr lang="ru-RU" sz="3600" b="1" dirty="0" err="1" smtClean="0">
                <a:latin typeface="Georgia" pitchFamily="18" charset="0"/>
              </a:rPr>
              <a:t>алмагъ</a:t>
            </a:r>
            <a:r>
              <a:rPr lang="ru-RU" sz="3600" b="1" dirty="0" err="1" smtClean="0">
                <a:solidFill>
                  <a:srgbClr val="FF0000"/>
                </a:solidFill>
                <a:latin typeface="Georgia" pitchFamily="18" charset="0"/>
              </a:rPr>
              <a:t>ым</a:t>
            </a:r>
            <a:r>
              <a:rPr lang="ru-RU" sz="3600" b="1" dirty="0" smtClean="0">
                <a:latin typeface="Georgia" pitchFamily="18" charset="0"/>
              </a:rPr>
              <a:t>         </a:t>
            </a:r>
            <a:r>
              <a:rPr lang="ru-RU" sz="3600" b="1" dirty="0" err="1" smtClean="0">
                <a:latin typeface="Georgia" pitchFamily="18" charset="0"/>
              </a:rPr>
              <a:t>алмагъы</a:t>
            </a:r>
            <a:r>
              <a:rPr lang="ru-RU" sz="3600" b="1" dirty="0" err="1" smtClean="0">
                <a:solidFill>
                  <a:srgbClr val="FF0000"/>
                </a:solidFill>
                <a:latin typeface="Georgia" pitchFamily="18" charset="0"/>
              </a:rPr>
              <a:t>быз</a:t>
            </a:r>
            <a:endParaRPr lang="ru-RU" sz="3600" b="1" dirty="0" smtClean="0">
              <a:solidFill>
                <a:srgbClr val="FF0000"/>
              </a:solidFill>
              <a:latin typeface="Georgia" pitchFamily="18" charset="0"/>
            </a:endParaRPr>
          </a:p>
          <a:p>
            <a:pPr>
              <a:buNone/>
            </a:pPr>
            <a:r>
              <a:rPr lang="ru-RU" sz="3600" b="1" dirty="0" smtClean="0">
                <a:solidFill>
                  <a:srgbClr val="0000FF"/>
                </a:solidFill>
                <a:latin typeface="Georgia" pitchFamily="18" charset="0"/>
              </a:rPr>
              <a:t>2 бет   </a:t>
            </a:r>
            <a:r>
              <a:rPr lang="ru-RU" sz="3600" b="1" dirty="0" err="1" smtClean="0">
                <a:latin typeface="Georgia" pitchFamily="18" charset="0"/>
              </a:rPr>
              <a:t>алмагъ</a:t>
            </a:r>
            <a:r>
              <a:rPr lang="ru-RU" sz="3600" b="1" dirty="0" err="1" smtClean="0">
                <a:solidFill>
                  <a:srgbClr val="FF0000"/>
                </a:solidFill>
                <a:latin typeface="Georgia" pitchFamily="18" charset="0"/>
              </a:rPr>
              <a:t>ынг</a:t>
            </a:r>
            <a:r>
              <a:rPr lang="ru-RU" sz="3600" b="1" dirty="0" smtClean="0">
                <a:latin typeface="Georgia" pitchFamily="18" charset="0"/>
              </a:rPr>
              <a:t>       </a:t>
            </a:r>
            <a:r>
              <a:rPr lang="ru-RU" sz="3600" b="1" dirty="0" err="1" smtClean="0">
                <a:latin typeface="Georgia" pitchFamily="18" charset="0"/>
              </a:rPr>
              <a:t>алмагъы</a:t>
            </a:r>
            <a:r>
              <a:rPr lang="ru-RU" sz="3600" b="1" dirty="0" err="1" smtClean="0">
                <a:solidFill>
                  <a:srgbClr val="FF0000"/>
                </a:solidFill>
                <a:latin typeface="Georgia" pitchFamily="18" charset="0"/>
              </a:rPr>
              <a:t>гъыз</a:t>
            </a:r>
            <a:endParaRPr lang="ru-RU" sz="3600" b="1" dirty="0" smtClean="0">
              <a:solidFill>
                <a:srgbClr val="FF0000"/>
              </a:solidFill>
              <a:latin typeface="Georgia" pitchFamily="18" charset="0"/>
            </a:endParaRPr>
          </a:p>
          <a:p>
            <a:pPr>
              <a:buNone/>
            </a:pPr>
            <a:r>
              <a:rPr lang="ru-RU" sz="3600" b="1" dirty="0" smtClean="0">
                <a:solidFill>
                  <a:srgbClr val="0000FF"/>
                </a:solidFill>
                <a:latin typeface="Georgia" pitchFamily="18" charset="0"/>
              </a:rPr>
              <a:t>3 бет   </a:t>
            </a:r>
            <a:r>
              <a:rPr lang="ru-RU" sz="3600" b="1" dirty="0" err="1" smtClean="0">
                <a:latin typeface="Georgia" pitchFamily="18" charset="0"/>
              </a:rPr>
              <a:t>алмагъы</a:t>
            </a:r>
            <a:r>
              <a:rPr lang="ru-RU" sz="3600" b="1" dirty="0" smtClean="0">
                <a:latin typeface="Georgia" pitchFamily="18" charset="0"/>
              </a:rPr>
              <a:t>            </a:t>
            </a:r>
            <a:r>
              <a:rPr lang="ru-RU" sz="3600" b="1" dirty="0" err="1" smtClean="0">
                <a:latin typeface="Georgia" pitchFamily="18" charset="0"/>
              </a:rPr>
              <a:t>алмагъы</a:t>
            </a:r>
            <a:endParaRPr lang="ru-RU" sz="3600" b="1" dirty="0">
              <a:latin typeface="Georgia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81400" y="2438400"/>
            <a:ext cx="838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419600" y="2438400"/>
            <a:ext cx="0" cy="457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7620000" y="2362200"/>
            <a:ext cx="1066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8686800" y="2362200"/>
            <a:ext cx="0" cy="457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657600" y="3124200"/>
            <a:ext cx="990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648200" y="3124200"/>
            <a:ext cx="0" cy="457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7620000" y="3124200"/>
            <a:ext cx="1219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8839200" y="3124200"/>
            <a:ext cx="0" cy="457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CFEFC"/>
              </a:clrFrom>
              <a:clrTo>
                <a:srgbClr val="FCFEFC">
                  <a:alpha val="0"/>
                </a:srgbClr>
              </a:clrTo>
            </a:clrChange>
          </a:blip>
          <a:srcRect l="2339" t="7463" r="5391" b="17213"/>
          <a:stretch>
            <a:fillRect/>
          </a:stretch>
        </p:blipFill>
        <p:spPr bwMode="auto">
          <a:xfrm>
            <a:off x="7620000" y="4953000"/>
            <a:ext cx="1671389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b="1" cap="none" dirty="0" err="1" smtClean="0">
                <a:solidFill>
                  <a:schemeClr val="tx1"/>
                </a:solidFill>
                <a:latin typeface="Georgia" pitchFamily="18" charset="0"/>
              </a:rPr>
              <a:t>Атишликлер</a:t>
            </a:r>
            <a:r>
              <a:rPr lang="ru-RU" b="1" cap="none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b="1" cap="none" dirty="0" err="1" smtClean="0">
                <a:solidFill>
                  <a:schemeClr val="tx1"/>
                </a:solidFill>
                <a:latin typeface="Georgia" pitchFamily="18" charset="0"/>
              </a:rPr>
              <a:t>гелишлеге</a:t>
            </a:r>
            <a:r>
              <a:rPr lang="ru-RU" b="1" cap="none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b="1" cap="none" dirty="0" err="1" smtClean="0">
                <a:solidFill>
                  <a:schemeClr val="tx1"/>
                </a:solidFill>
                <a:latin typeface="Georgia" pitchFamily="18" charset="0"/>
              </a:rPr>
              <a:t>гёре</a:t>
            </a:r>
            <a:r>
              <a:rPr lang="ru-RU" b="1" cap="none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b="1" cap="none" dirty="0" err="1" smtClean="0">
                <a:solidFill>
                  <a:schemeClr val="tx1"/>
                </a:solidFill>
                <a:latin typeface="Georgia" pitchFamily="18" charset="0"/>
              </a:rPr>
              <a:t>атлыкълар</a:t>
            </a:r>
            <a:r>
              <a:rPr lang="ru-RU" b="1" cap="none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b="1" cap="none" dirty="0" err="1" smtClean="0">
                <a:solidFill>
                  <a:schemeClr val="tx1"/>
                </a:solidFill>
                <a:latin typeface="Georgia" pitchFamily="18" charset="0"/>
              </a:rPr>
              <a:t>йимик</a:t>
            </a:r>
            <a:r>
              <a:rPr lang="ru-RU" b="1" cap="none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b="1" cap="none" dirty="0" err="1" smtClean="0">
                <a:solidFill>
                  <a:schemeClr val="tx1"/>
                </a:solidFill>
                <a:latin typeface="Georgia" pitchFamily="18" charset="0"/>
              </a:rPr>
              <a:t>тюрлене</a:t>
            </a:r>
            <a:endParaRPr lang="ru-RU" b="1" cap="none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1554162"/>
            <a:ext cx="88392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i="1" dirty="0" smtClean="0">
                <a:latin typeface="Georgia" pitchFamily="18" charset="0"/>
              </a:rPr>
              <a:t>Баш </a:t>
            </a:r>
            <a:r>
              <a:rPr lang="ru-RU" sz="4000" b="1" i="1" dirty="0" err="1" smtClean="0">
                <a:latin typeface="Georgia" pitchFamily="18" charset="0"/>
              </a:rPr>
              <a:t>гелиш</a:t>
            </a:r>
            <a:r>
              <a:rPr lang="ru-RU" sz="4000" b="1" i="1" dirty="0" smtClean="0">
                <a:latin typeface="Georgia" pitchFamily="18" charset="0"/>
              </a:rPr>
              <a:t>              </a:t>
            </a:r>
            <a:r>
              <a:rPr lang="ru-RU" sz="4000" b="1" i="1" dirty="0" err="1" smtClean="0">
                <a:solidFill>
                  <a:srgbClr val="0000FF"/>
                </a:solidFill>
                <a:latin typeface="Georgia" pitchFamily="18" charset="0"/>
              </a:rPr>
              <a:t>язмакъ</a:t>
            </a:r>
            <a:endParaRPr lang="ru-RU" sz="4000" b="1" i="1" dirty="0" smtClean="0">
              <a:solidFill>
                <a:srgbClr val="0000FF"/>
              </a:solidFill>
              <a:latin typeface="Georgia" pitchFamily="18" charset="0"/>
            </a:endParaRPr>
          </a:p>
          <a:p>
            <a:pPr>
              <a:buNone/>
            </a:pPr>
            <a:r>
              <a:rPr lang="ru-RU" sz="4000" b="1" i="1" dirty="0" err="1" smtClean="0">
                <a:latin typeface="Georgia" pitchFamily="18" charset="0"/>
              </a:rPr>
              <a:t>Еслик</a:t>
            </a:r>
            <a:r>
              <a:rPr lang="ru-RU" sz="4000" b="1" i="1" dirty="0" smtClean="0">
                <a:latin typeface="Georgia" pitchFamily="18" charset="0"/>
              </a:rPr>
              <a:t> </a:t>
            </a:r>
            <a:r>
              <a:rPr lang="ru-RU" sz="4000" b="1" i="1" dirty="0" err="1" smtClean="0">
                <a:latin typeface="Georgia" pitchFamily="18" charset="0"/>
              </a:rPr>
              <a:t>гелиш</a:t>
            </a:r>
            <a:r>
              <a:rPr lang="ru-RU" sz="4000" b="1" i="1" dirty="0" smtClean="0">
                <a:latin typeface="Georgia" pitchFamily="18" charset="0"/>
              </a:rPr>
              <a:t>           </a:t>
            </a:r>
            <a:r>
              <a:rPr lang="ru-RU" sz="4000" b="1" i="1" dirty="0" err="1" smtClean="0">
                <a:solidFill>
                  <a:srgbClr val="0000FF"/>
                </a:solidFill>
                <a:latin typeface="Georgia" pitchFamily="18" charset="0"/>
              </a:rPr>
              <a:t>язмакъ</a:t>
            </a:r>
            <a:r>
              <a:rPr lang="ru-RU" sz="4000" b="1" i="1" dirty="0" err="1" smtClean="0">
                <a:solidFill>
                  <a:srgbClr val="FF0000"/>
                </a:solidFill>
                <a:latin typeface="Georgia" pitchFamily="18" charset="0"/>
              </a:rPr>
              <a:t>ны</a:t>
            </a:r>
            <a:endParaRPr lang="ru-RU" sz="4000" b="1" i="1" dirty="0" smtClean="0">
              <a:solidFill>
                <a:srgbClr val="FF0000"/>
              </a:solidFill>
              <a:latin typeface="Georgia" pitchFamily="18" charset="0"/>
            </a:endParaRPr>
          </a:p>
          <a:p>
            <a:pPr>
              <a:buNone/>
            </a:pPr>
            <a:r>
              <a:rPr lang="ru-RU" sz="4000" b="1" i="1" dirty="0" err="1" smtClean="0">
                <a:latin typeface="Georgia" pitchFamily="18" charset="0"/>
              </a:rPr>
              <a:t>Багъым</a:t>
            </a:r>
            <a:r>
              <a:rPr lang="ru-RU" sz="4000" b="1" i="1" dirty="0" smtClean="0">
                <a:latin typeface="Georgia" pitchFamily="18" charset="0"/>
              </a:rPr>
              <a:t> </a:t>
            </a:r>
            <a:r>
              <a:rPr lang="ru-RU" sz="4000" b="1" i="1" dirty="0" err="1" smtClean="0">
                <a:latin typeface="Georgia" pitchFamily="18" charset="0"/>
              </a:rPr>
              <a:t>гелиш</a:t>
            </a:r>
            <a:r>
              <a:rPr lang="ru-RU" sz="4000" b="1" i="1" dirty="0" smtClean="0">
                <a:latin typeface="Georgia" pitchFamily="18" charset="0"/>
              </a:rPr>
              <a:t>      </a:t>
            </a:r>
            <a:r>
              <a:rPr lang="ru-RU" sz="4000" b="1" i="1" dirty="0" err="1" smtClean="0">
                <a:solidFill>
                  <a:srgbClr val="0000FF"/>
                </a:solidFill>
                <a:latin typeface="Georgia" pitchFamily="18" charset="0"/>
              </a:rPr>
              <a:t>язмакъ</a:t>
            </a:r>
            <a:r>
              <a:rPr lang="ru-RU" sz="4000" b="1" i="1" dirty="0" err="1" smtClean="0">
                <a:solidFill>
                  <a:srgbClr val="FF0000"/>
                </a:solidFill>
                <a:latin typeface="Georgia" pitchFamily="18" charset="0"/>
              </a:rPr>
              <a:t>гъа</a:t>
            </a:r>
            <a:endParaRPr lang="ru-RU" sz="4000" b="1" i="1" dirty="0" smtClean="0">
              <a:solidFill>
                <a:srgbClr val="FF0000"/>
              </a:solidFill>
              <a:latin typeface="Georgia" pitchFamily="18" charset="0"/>
            </a:endParaRPr>
          </a:p>
          <a:p>
            <a:pPr>
              <a:buNone/>
            </a:pPr>
            <a:r>
              <a:rPr lang="ru-RU" sz="4000" b="1" i="1" dirty="0" err="1" smtClean="0">
                <a:latin typeface="Georgia" pitchFamily="18" charset="0"/>
              </a:rPr>
              <a:t>Тюшюм</a:t>
            </a:r>
            <a:r>
              <a:rPr lang="ru-RU" sz="4000" b="1" i="1" dirty="0" smtClean="0">
                <a:latin typeface="Georgia" pitchFamily="18" charset="0"/>
              </a:rPr>
              <a:t> </a:t>
            </a:r>
            <a:r>
              <a:rPr lang="ru-RU" sz="4000" b="1" i="1" dirty="0" err="1" smtClean="0">
                <a:latin typeface="Georgia" pitchFamily="18" charset="0"/>
              </a:rPr>
              <a:t>гелиш</a:t>
            </a:r>
            <a:r>
              <a:rPr lang="ru-RU" sz="4000" b="1" i="1" dirty="0" smtClean="0">
                <a:latin typeface="Georgia" pitchFamily="18" charset="0"/>
              </a:rPr>
              <a:t>      </a:t>
            </a:r>
            <a:r>
              <a:rPr lang="ru-RU" sz="4000" b="1" i="1" dirty="0" err="1" smtClean="0">
                <a:solidFill>
                  <a:srgbClr val="0000FF"/>
                </a:solidFill>
                <a:latin typeface="Georgia" pitchFamily="18" charset="0"/>
              </a:rPr>
              <a:t>язмакъ</a:t>
            </a:r>
            <a:r>
              <a:rPr lang="ru-RU" sz="4000" b="1" i="1" dirty="0" err="1" smtClean="0">
                <a:solidFill>
                  <a:srgbClr val="FF0000"/>
                </a:solidFill>
                <a:latin typeface="Georgia" pitchFamily="18" charset="0"/>
              </a:rPr>
              <a:t>ны</a:t>
            </a:r>
            <a:endParaRPr lang="ru-RU" sz="4000" b="1" i="1" dirty="0" smtClean="0">
              <a:solidFill>
                <a:srgbClr val="FF0000"/>
              </a:solidFill>
              <a:latin typeface="Georgia" pitchFamily="18" charset="0"/>
            </a:endParaRPr>
          </a:p>
          <a:p>
            <a:pPr>
              <a:buNone/>
            </a:pPr>
            <a:r>
              <a:rPr lang="ru-RU" sz="4000" b="1" i="1" dirty="0" smtClean="0">
                <a:latin typeface="Georgia" pitchFamily="18" charset="0"/>
              </a:rPr>
              <a:t>Ер </a:t>
            </a:r>
            <a:r>
              <a:rPr lang="ru-RU" sz="4000" b="1" i="1" dirty="0" err="1" smtClean="0">
                <a:latin typeface="Georgia" pitchFamily="18" charset="0"/>
              </a:rPr>
              <a:t>гелиш</a:t>
            </a:r>
            <a:r>
              <a:rPr lang="ru-RU" sz="4000" b="1" i="1" dirty="0" smtClean="0">
                <a:latin typeface="Georgia" pitchFamily="18" charset="0"/>
              </a:rPr>
              <a:t>                  </a:t>
            </a:r>
            <a:r>
              <a:rPr lang="ru-RU" sz="4000" b="1" i="1" dirty="0" err="1" smtClean="0">
                <a:solidFill>
                  <a:srgbClr val="0000FF"/>
                </a:solidFill>
                <a:latin typeface="Georgia" pitchFamily="18" charset="0"/>
              </a:rPr>
              <a:t>язмакъ</a:t>
            </a:r>
            <a:r>
              <a:rPr lang="ru-RU" sz="4000" b="1" i="1" dirty="0" err="1" smtClean="0">
                <a:solidFill>
                  <a:srgbClr val="FF0000"/>
                </a:solidFill>
                <a:latin typeface="Georgia" pitchFamily="18" charset="0"/>
              </a:rPr>
              <a:t>да</a:t>
            </a:r>
            <a:r>
              <a:rPr lang="ru-RU" sz="4000" b="1" i="1" dirty="0" smtClean="0">
                <a:latin typeface="Georgia" pitchFamily="18" charset="0"/>
              </a:rPr>
              <a:t> </a:t>
            </a:r>
          </a:p>
          <a:p>
            <a:pPr>
              <a:buNone/>
            </a:pPr>
            <a:r>
              <a:rPr lang="ru-RU" sz="4000" b="1" i="1" dirty="0" err="1" smtClean="0">
                <a:latin typeface="Georgia" pitchFamily="18" charset="0"/>
              </a:rPr>
              <a:t>Чыгъым</a:t>
            </a:r>
            <a:r>
              <a:rPr lang="ru-RU" sz="4000" b="1" i="1" dirty="0" smtClean="0">
                <a:latin typeface="Georgia" pitchFamily="18" charset="0"/>
              </a:rPr>
              <a:t> </a:t>
            </a:r>
            <a:r>
              <a:rPr lang="ru-RU" sz="4000" b="1" i="1" dirty="0" err="1" smtClean="0">
                <a:latin typeface="Georgia" pitchFamily="18" charset="0"/>
              </a:rPr>
              <a:t>гелиш</a:t>
            </a:r>
            <a:r>
              <a:rPr lang="ru-RU" sz="4000" b="1" i="1" dirty="0" smtClean="0">
                <a:latin typeface="Georgia" pitchFamily="18" charset="0"/>
              </a:rPr>
              <a:t>     </a:t>
            </a:r>
            <a:r>
              <a:rPr lang="ru-RU" sz="4000" b="1" i="1" dirty="0" err="1" smtClean="0">
                <a:solidFill>
                  <a:srgbClr val="0000FF"/>
                </a:solidFill>
                <a:latin typeface="Georgia" pitchFamily="18" charset="0"/>
              </a:rPr>
              <a:t>язмакъ</a:t>
            </a:r>
            <a:r>
              <a:rPr lang="ru-RU" sz="4000" b="1" i="1" dirty="0" err="1" smtClean="0">
                <a:solidFill>
                  <a:srgbClr val="FF0000"/>
                </a:solidFill>
                <a:latin typeface="Georgia" pitchFamily="18" charset="0"/>
              </a:rPr>
              <a:t>дан</a:t>
            </a:r>
            <a:endParaRPr lang="ru-RU" sz="4000" b="1" i="1" dirty="0">
              <a:solidFill>
                <a:srgbClr val="FF0000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i="1" cap="none" dirty="0" err="1" smtClean="0">
                <a:latin typeface="Georgia" pitchFamily="18" charset="0"/>
              </a:rPr>
              <a:t>Китап</a:t>
            </a:r>
            <a:r>
              <a:rPr lang="ru-RU" sz="4000" b="1" i="1" cap="none" dirty="0" smtClean="0">
                <a:latin typeface="Georgia" pitchFamily="18" charset="0"/>
              </a:rPr>
              <a:t> </a:t>
            </a:r>
            <a:r>
              <a:rPr lang="ru-RU" sz="4000" b="1" i="1" cap="none" dirty="0" err="1" smtClean="0">
                <a:latin typeface="Georgia" pitchFamily="18" charset="0"/>
              </a:rPr>
              <a:t>булан</a:t>
            </a:r>
            <a:r>
              <a:rPr lang="ru-RU" sz="4000" b="1" i="1" cap="none" dirty="0" smtClean="0">
                <a:latin typeface="Georgia" pitchFamily="18" charset="0"/>
              </a:rPr>
              <a:t> </a:t>
            </a:r>
            <a:r>
              <a:rPr lang="ru-RU" sz="4000" b="1" i="1" cap="none" dirty="0" err="1" smtClean="0">
                <a:latin typeface="Georgia" pitchFamily="18" charset="0"/>
              </a:rPr>
              <a:t>ишлев</a:t>
            </a:r>
            <a:r>
              <a:rPr lang="ru-RU" sz="4000" b="1" i="1" cap="none" dirty="0" smtClean="0">
                <a:latin typeface="Georgia" pitchFamily="18" charset="0"/>
              </a:rPr>
              <a:t> № </a:t>
            </a:r>
            <a:r>
              <a:rPr lang="ru-RU" sz="4000" b="1" cap="none" dirty="0" smtClean="0">
                <a:latin typeface="Times New Roman" pitchFamily="18" charset="0"/>
                <a:cs typeface="Times New Roman" pitchFamily="18" charset="0"/>
              </a:rPr>
              <a:t>423</a:t>
            </a:r>
            <a:endParaRPr lang="ru-RU" sz="4000" b="1" cap="non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54163"/>
            <a:ext cx="9144000" cy="187483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b="1" i="1" dirty="0" err="1" smtClean="0">
                <a:solidFill>
                  <a:srgbClr val="0000FF"/>
                </a:solidFill>
                <a:latin typeface="Georgia" pitchFamily="18" charset="0"/>
              </a:rPr>
              <a:t>Берилген</a:t>
            </a:r>
            <a:r>
              <a:rPr lang="ru-RU" sz="4400" b="1" i="1" dirty="0" smtClean="0">
                <a:solidFill>
                  <a:srgbClr val="0000FF"/>
                </a:solidFill>
                <a:latin typeface="Georgia" pitchFamily="18" charset="0"/>
              </a:rPr>
              <a:t> </a:t>
            </a:r>
            <a:r>
              <a:rPr lang="ru-RU" sz="4400" b="1" i="1" dirty="0" err="1" smtClean="0">
                <a:solidFill>
                  <a:srgbClr val="0000FF"/>
                </a:solidFill>
                <a:latin typeface="Georgia" pitchFamily="18" charset="0"/>
              </a:rPr>
              <a:t>сёзлер</a:t>
            </a:r>
            <a:r>
              <a:rPr lang="ru-RU" sz="4400" b="1" i="1" dirty="0" smtClean="0">
                <a:solidFill>
                  <a:srgbClr val="0000FF"/>
                </a:solidFill>
                <a:latin typeface="Georgia" pitchFamily="18" charset="0"/>
              </a:rPr>
              <a:t> </a:t>
            </a:r>
            <a:r>
              <a:rPr lang="ru-RU" sz="4400" b="1" i="1" dirty="0" err="1" smtClean="0">
                <a:solidFill>
                  <a:srgbClr val="0000FF"/>
                </a:solidFill>
                <a:latin typeface="Georgia" pitchFamily="18" charset="0"/>
              </a:rPr>
              <a:t>булан</a:t>
            </a:r>
            <a:r>
              <a:rPr lang="ru-RU" sz="4400" b="1" i="1" dirty="0" smtClean="0">
                <a:solidFill>
                  <a:srgbClr val="0000FF"/>
                </a:solidFill>
                <a:latin typeface="Georgia" pitchFamily="18" charset="0"/>
              </a:rPr>
              <a:t> </a:t>
            </a:r>
            <a:r>
              <a:rPr lang="ru-RU" sz="4400" b="1" i="1" dirty="0" err="1" smtClean="0">
                <a:solidFill>
                  <a:srgbClr val="0000FF"/>
                </a:solidFill>
                <a:latin typeface="Georgia" pitchFamily="18" charset="0"/>
              </a:rPr>
              <a:t>атишликлер</a:t>
            </a:r>
            <a:r>
              <a:rPr lang="ru-RU" sz="4400" b="1" i="1" dirty="0" smtClean="0">
                <a:solidFill>
                  <a:srgbClr val="0000FF"/>
                </a:solidFill>
                <a:latin typeface="Georgia" pitchFamily="18" charset="0"/>
              </a:rPr>
              <a:t> </a:t>
            </a:r>
            <a:r>
              <a:rPr lang="ru-RU" sz="4400" b="1" i="1" dirty="0" err="1" smtClean="0">
                <a:solidFill>
                  <a:srgbClr val="0000FF"/>
                </a:solidFill>
                <a:latin typeface="Georgia" pitchFamily="18" charset="0"/>
              </a:rPr>
              <a:t>этип</a:t>
            </a:r>
            <a:r>
              <a:rPr lang="ru-RU" sz="4400" b="1" i="1" dirty="0" smtClean="0">
                <a:solidFill>
                  <a:srgbClr val="0000FF"/>
                </a:solidFill>
                <a:latin typeface="Georgia" pitchFamily="18" charset="0"/>
              </a:rPr>
              <a:t> </a:t>
            </a:r>
            <a:r>
              <a:rPr lang="ru-RU" sz="4400" b="1" i="1" dirty="0" err="1" smtClean="0">
                <a:solidFill>
                  <a:srgbClr val="0000FF"/>
                </a:solidFill>
                <a:latin typeface="Georgia" pitchFamily="18" charset="0"/>
              </a:rPr>
              <a:t>языгъыз</a:t>
            </a:r>
            <a:endParaRPr lang="ru-RU" sz="4400" b="1" i="1" dirty="0" smtClean="0">
              <a:solidFill>
                <a:srgbClr val="0000FF"/>
              </a:solidFill>
              <a:latin typeface="Georg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2400" y="3048000"/>
            <a:ext cx="89916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4400" b="1" i="1" dirty="0" smtClean="0">
                <a:solidFill>
                  <a:srgbClr val="FF0000"/>
                </a:solidFill>
                <a:latin typeface="Georgia" pitchFamily="18" charset="0"/>
              </a:rPr>
              <a:t>Тур, </a:t>
            </a:r>
            <a:r>
              <a:rPr lang="ru-RU" sz="4400" b="1" i="1" dirty="0" err="1" smtClean="0">
                <a:solidFill>
                  <a:srgbClr val="FF0000"/>
                </a:solidFill>
                <a:latin typeface="Georgia" pitchFamily="18" charset="0"/>
              </a:rPr>
              <a:t>къой</a:t>
            </a:r>
            <a:r>
              <a:rPr lang="ru-RU" sz="4400" b="1" i="1" dirty="0" smtClean="0">
                <a:solidFill>
                  <a:srgbClr val="FF0000"/>
                </a:solidFill>
                <a:latin typeface="Georgia" pitchFamily="18" charset="0"/>
              </a:rPr>
              <a:t>, </a:t>
            </a:r>
            <a:r>
              <a:rPr lang="ru-RU" sz="4400" b="1" i="1" dirty="0" err="1" smtClean="0">
                <a:solidFill>
                  <a:srgbClr val="FF0000"/>
                </a:solidFill>
                <a:latin typeface="Georgia" pitchFamily="18" charset="0"/>
              </a:rPr>
              <a:t>сюрт</a:t>
            </a:r>
            <a:r>
              <a:rPr lang="ru-RU" sz="4400" b="1" i="1" dirty="0" smtClean="0">
                <a:solidFill>
                  <a:srgbClr val="FF0000"/>
                </a:solidFill>
                <a:latin typeface="Georgia" pitchFamily="18" charset="0"/>
              </a:rPr>
              <a:t>, тиле, </a:t>
            </a:r>
            <a:r>
              <a:rPr lang="ru-RU" sz="4400" b="1" i="1" dirty="0" err="1" smtClean="0">
                <a:solidFill>
                  <a:srgbClr val="FF0000"/>
                </a:solidFill>
                <a:latin typeface="Georgia" pitchFamily="18" charset="0"/>
              </a:rPr>
              <a:t>ишле</a:t>
            </a:r>
            <a:r>
              <a:rPr lang="ru-RU" sz="4400" b="1" i="1" dirty="0" smtClean="0">
                <a:solidFill>
                  <a:srgbClr val="FF0000"/>
                </a:solidFill>
                <a:latin typeface="Georgia" pitchFamily="18" charset="0"/>
              </a:rPr>
              <a:t>, </a:t>
            </a:r>
            <a:r>
              <a:rPr lang="ru-RU" sz="4400" b="1" i="1" dirty="0" err="1" smtClean="0">
                <a:solidFill>
                  <a:srgbClr val="FF0000"/>
                </a:solidFill>
                <a:latin typeface="Georgia" pitchFamily="18" charset="0"/>
              </a:rPr>
              <a:t>юхла</a:t>
            </a:r>
            <a:r>
              <a:rPr lang="ru-RU" sz="4400" b="1" i="1" dirty="0" smtClean="0">
                <a:solidFill>
                  <a:srgbClr val="FF0000"/>
                </a:solidFill>
                <a:latin typeface="Georgia" pitchFamily="18" charset="0"/>
              </a:rPr>
              <a:t>, </a:t>
            </a:r>
            <a:r>
              <a:rPr lang="ru-RU" sz="4400" b="1" i="1" dirty="0" err="1" smtClean="0">
                <a:solidFill>
                  <a:srgbClr val="FF0000"/>
                </a:solidFill>
                <a:latin typeface="Georgia" pitchFamily="18" charset="0"/>
              </a:rPr>
              <a:t>кюле</a:t>
            </a:r>
            <a:r>
              <a:rPr lang="ru-RU" sz="4400" b="1" i="1" dirty="0" smtClean="0">
                <a:solidFill>
                  <a:srgbClr val="FF0000"/>
                </a:solidFill>
                <a:latin typeface="Georgia" pitchFamily="18" charset="0"/>
              </a:rPr>
              <a:t>, </a:t>
            </a:r>
          </a:p>
          <a:p>
            <a:pPr algn="ctr">
              <a:buNone/>
            </a:pPr>
            <a:r>
              <a:rPr lang="ru-RU" sz="4400" b="1" i="1" dirty="0" err="1" smtClean="0">
                <a:solidFill>
                  <a:srgbClr val="FF0000"/>
                </a:solidFill>
                <a:latin typeface="Georgia" pitchFamily="18" charset="0"/>
              </a:rPr>
              <a:t>Уьлгю</a:t>
            </a:r>
            <a:r>
              <a:rPr lang="ru-RU" sz="4400" b="1" i="1" dirty="0" smtClean="0">
                <a:solidFill>
                  <a:srgbClr val="FF0000"/>
                </a:solidFill>
                <a:latin typeface="Georgia" pitchFamily="18" charset="0"/>
              </a:rPr>
              <a:t>: </a:t>
            </a:r>
            <a:r>
              <a:rPr lang="ru-RU" sz="4400" b="1" i="1" dirty="0" err="1" smtClean="0">
                <a:latin typeface="Georgia" pitchFamily="18" charset="0"/>
              </a:rPr>
              <a:t>Тур-турмакъ</a:t>
            </a:r>
            <a:endParaRPr lang="ru-RU" sz="4400" b="1" i="1" dirty="0">
              <a:latin typeface="Georgia" pitchFamily="18" charset="0"/>
            </a:endParaRPr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10400" y="4752031"/>
            <a:ext cx="1974850" cy="2105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cap="none" dirty="0" err="1" smtClean="0">
                <a:latin typeface="Georgia" pitchFamily="18" charset="0"/>
              </a:rPr>
              <a:t>Атишликлени</a:t>
            </a:r>
            <a:r>
              <a:rPr lang="ru-RU" sz="4000" b="1" cap="none" dirty="0" smtClean="0">
                <a:latin typeface="Georgia" pitchFamily="18" charset="0"/>
              </a:rPr>
              <a:t> </a:t>
            </a:r>
            <a:r>
              <a:rPr lang="ru-RU" sz="4000" b="1" cap="none" dirty="0" err="1" smtClean="0">
                <a:latin typeface="Georgia" pitchFamily="18" charset="0"/>
              </a:rPr>
              <a:t>гелишлеге</a:t>
            </a:r>
            <a:r>
              <a:rPr lang="ru-RU" sz="4000" b="1" cap="none" dirty="0" smtClean="0">
                <a:latin typeface="Georgia" pitchFamily="18" charset="0"/>
              </a:rPr>
              <a:t> </a:t>
            </a:r>
            <a:r>
              <a:rPr lang="ru-RU" sz="4000" b="1" cap="none" dirty="0" err="1" smtClean="0">
                <a:latin typeface="Georgia" pitchFamily="18" charset="0"/>
              </a:rPr>
              <a:t>гёре</a:t>
            </a:r>
            <a:r>
              <a:rPr lang="ru-RU" sz="4000" b="1" cap="none" dirty="0" smtClean="0">
                <a:latin typeface="Georgia" pitchFamily="18" charset="0"/>
              </a:rPr>
              <a:t> </a:t>
            </a:r>
            <a:r>
              <a:rPr lang="ru-RU" sz="4000" b="1" cap="none" dirty="0" err="1" smtClean="0">
                <a:latin typeface="Georgia" pitchFamily="18" charset="0"/>
              </a:rPr>
              <a:t>тюрлендиригиз</a:t>
            </a:r>
            <a:r>
              <a:rPr lang="ru-RU" sz="4000" b="1" cap="none" dirty="0" smtClean="0">
                <a:latin typeface="Georgia" pitchFamily="18" charset="0"/>
              </a:rPr>
              <a:t> </a:t>
            </a:r>
            <a:r>
              <a:rPr lang="ru-RU" sz="4000" b="1" cap="none" dirty="0" err="1" smtClean="0">
                <a:latin typeface="Georgia" pitchFamily="18" charset="0"/>
              </a:rPr>
              <a:t>ва</a:t>
            </a:r>
            <a:r>
              <a:rPr lang="ru-RU" sz="4000" b="1" cap="none" dirty="0" smtClean="0">
                <a:latin typeface="Georgia" pitchFamily="18" charset="0"/>
              </a:rPr>
              <a:t> </a:t>
            </a:r>
            <a:r>
              <a:rPr lang="ru-RU" sz="4000" b="1" cap="none" dirty="0" err="1" smtClean="0">
                <a:latin typeface="Georgia" pitchFamily="18" charset="0"/>
              </a:rPr>
              <a:t>гелиш</a:t>
            </a:r>
            <a:r>
              <a:rPr lang="ru-RU" sz="4000" b="1" cap="none" dirty="0" smtClean="0">
                <a:latin typeface="Georgia" pitchFamily="18" charset="0"/>
              </a:rPr>
              <a:t> </a:t>
            </a:r>
            <a:r>
              <a:rPr lang="ru-RU" sz="4000" b="1" cap="none" dirty="0" err="1" smtClean="0">
                <a:latin typeface="Georgia" pitchFamily="18" charset="0"/>
              </a:rPr>
              <a:t>къошумчаларын</a:t>
            </a:r>
            <a:r>
              <a:rPr lang="ru-RU" sz="4000" b="1" cap="none" dirty="0" smtClean="0">
                <a:latin typeface="Georgia" pitchFamily="18" charset="0"/>
              </a:rPr>
              <a:t> </a:t>
            </a:r>
            <a:r>
              <a:rPr lang="ru-RU" sz="4000" b="1" cap="none" dirty="0" err="1" smtClean="0">
                <a:latin typeface="Georgia" pitchFamily="18" charset="0"/>
              </a:rPr>
              <a:t>белгилегиз</a:t>
            </a:r>
            <a:endParaRPr lang="ru-RU" b="1" cap="none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3600"/>
            <a:ext cx="8686800" cy="341312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 smtClean="0">
                <a:latin typeface="Georgia" pitchFamily="18" charset="0"/>
              </a:rPr>
              <a:t>№ 421</a:t>
            </a:r>
          </a:p>
          <a:p>
            <a:pPr algn="ctr">
              <a:buNone/>
            </a:pPr>
            <a:r>
              <a:rPr lang="ru-RU" sz="6600" b="1" i="1" dirty="0" err="1" smtClean="0">
                <a:solidFill>
                  <a:srgbClr val="FF0000"/>
                </a:solidFill>
                <a:latin typeface="Georgia" pitchFamily="18" charset="0"/>
              </a:rPr>
              <a:t>Охумакъ</a:t>
            </a:r>
            <a:r>
              <a:rPr lang="ru-RU" sz="6600" b="1" i="1" dirty="0" smtClean="0">
                <a:solidFill>
                  <a:srgbClr val="FF0000"/>
                </a:solidFill>
                <a:latin typeface="Georgia" pitchFamily="18" charset="0"/>
              </a:rPr>
              <a:t>,   </a:t>
            </a:r>
            <a:r>
              <a:rPr lang="ru-RU" sz="6600" b="1" i="1" dirty="0" err="1" smtClean="0">
                <a:solidFill>
                  <a:srgbClr val="FF0000"/>
                </a:solidFill>
                <a:latin typeface="Georgia" pitchFamily="18" charset="0"/>
              </a:rPr>
              <a:t>билмек</a:t>
            </a:r>
            <a:endParaRPr lang="ru-RU" sz="6600" b="1" i="1" dirty="0">
              <a:solidFill>
                <a:srgbClr val="FF0000"/>
              </a:solidFill>
              <a:latin typeface="Georgia" pitchFamily="18" charset="0"/>
            </a:endParaRP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3600" y="4020699"/>
            <a:ext cx="2660650" cy="2837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4400" b="1" i="1" cap="none" dirty="0" err="1" smtClean="0">
                <a:latin typeface="Georgia" pitchFamily="18" charset="0"/>
              </a:rPr>
              <a:t>Атишликни</a:t>
            </a:r>
            <a:r>
              <a:rPr lang="ru-RU" sz="4400" b="1" i="1" cap="none" dirty="0" smtClean="0">
                <a:latin typeface="Georgia" pitchFamily="18" charset="0"/>
              </a:rPr>
              <a:t> </a:t>
            </a:r>
            <a:r>
              <a:rPr lang="ru-RU" sz="4400" b="1" i="1" cap="none" dirty="0" err="1" smtClean="0">
                <a:latin typeface="Georgia" pitchFamily="18" charset="0"/>
              </a:rPr>
              <a:t>гёрсетигиз</a:t>
            </a:r>
            <a:endParaRPr lang="ru-RU" sz="4400" b="1" i="1" cap="none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numCol="2">
            <a:noAutofit/>
          </a:bodyPr>
          <a:lstStyle/>
          <a:p>
            <a:pPr>
              <a:buNone/>
            </a:pPr>
            <a:r>
              <a:rPr lang="ru-RU" sz="4000" b="1" i="1" dirty="0" smtClean="0">
                <a:solidFill>
                  <a:srgbClr val="0000FF"/>
                </a:solidFill>
                <a:latin typeface="Georgia" pitchFamily="18" charset="0"/>
              </a:rPr>
              <a:t>Бар </a:t>
            </a:r>
          </a:p>
          <a:p>
            <a:pPr>
              <a:buNone/>
            </a:pPr>
            <a:r>
              <a:rPr lang="ru-RU" sz="4000" b="1" i="1" dirty="0" err="1" smtClean="0">
                <a:solidFill>
                  <a:srgbClr val="0000FF"/>
                </a:solidFill>
                <a:latin typeface="Georgia" pitchFamily="18" charset="0"/>
              </a:rPr>
              <a:t>Тувмакъ</a:t>
            </a:r>
            <a:endParaRPr lang="ru-RU" sz="4000" b="1" i="1" dirty="0" smtClean="0">
              <a:solidFill>
                <a:srgbClr val="0000FF"/>
              </a:solidFill>
              <a:latin typeface="Georgia" pitchFamily="18" charset="0"/>
            </a:endParaRPr>
          </a:p>
          <a:p>
            <a:pPr>
              <a:buNone/>
            </a:pPr>
            <a:r>
              <a:rPr lang="ru-RU" sz="4000" b="1" i="1" dirty="0" err="1" smtClean="0">
                <a:solidFill>
                  <a:srgbClr val="0000FF"/>
                </a:solidFill>
                <a:latin typeface="Georgia" pitchFamily="18" charset="0"/>
              </a:rPr>
              <a:t>Алгъан</a:t>
            </a:r>
            <a:endParaRPr lang="ru-RU" sz="4000" b="1" i="1" dirty="0" smtClean="0">
              <a:solidFill>
                <a:srgbClr val="0000FF"/>
              </a:solidFill>
              <a:latin typeface="Georgia" pitchFamily="18" charset="0"/>
            </a:endParaRPr>
          </a:p>
          <a:p>
            <a:pPr>
              <a:buNone/>
            </a:pPr>
            <a:r>
              <a:rPr lang="ru-RU" sz="4000" b="1" i="1" dirty="0" err="1" smtClean="0">
                <a:solidFill>
                  <a:srgbClr val="0000FF"/>
                </a:solidFill>
                <a:latin typeface="Georgia" pitchFamily="18" charset="0"/>
              </a:rPr>
              <a:t>Дарс</a:t>
            </a:r>
            <a:endParaRPr lang="ru-RU" sz="4000" b="1" i="1" dirty="0" smtClean="0">
              <a:solidFill>
                <a:srgbClr val="0000FF"/>
              </a:solidFill>
              <a:latin typeface="Georgia" pitchFamily="18" charset="0"/>
            </a:endParaRPr>
          </a:p>
          <a:p>
            <a:pPr>
              <a:buNone/>
            </a:pPr>
            <a:r>
              <a:rPr lang="ru-RU" sz="4000" b="1" i="1" dirty="0" err="1" smtClean="0">
                <a:solidFill>
                  <a:srgbClr val="0000FF"/>
                </a:solidFill>
                <a:latin typeface="Georgia" pitchFamily="18" charset="0"/>
              </a:rPr>
              <a:t>Охумакъ</a:t>
            </a:r>
            <a:endParaRPr lang="ru-RU" sz="4000" b="1" i="1" dirty="0" smtClean="0">
              <a:solidFill>
                <a:srgbClr val="0000FF"/>
              </a:solidFill>
              <a:latin typeface="Georgia" pitchFamily="18" charset="0"/>
            </a:endParaRPr>
          </a:p>
          <a:p>
            <a:pPr>
              <a:buNone/>
            </a:pPr>
            <a:r>
              <a:rPr lang="ru-RU" sz="4000" b="1" i="1" dirty="0" err="1" smtClean="0">
                <a:solidFill>
                  <a:srgbClr val="0000FF"/>
                </a:solidFill>
                <a:latin typeface="Georgia" pitchFamily="18" charset="0"/>
              </a:rPr>
              <a:t>Язмакъ</a:t>
            </a:r>
            <a:endParaRPr lang="ru-RU" sz="4000" b="1" i="1" dirty="0" smtClean="0">
              <a:solidFill>
                <a:srgbClr val="0000FF"/>
              </a:solidFill>
              <a:latin typeface="Georgia" pitchFamily="18" charset="0"/>
            </a:endParaRPr>
          </a:p>
          <a:p>
            <a:pPr>
              <a:buNone/>
            </a:pPr>
            <a:endParaRPr lang="ru-RU" sz="4000" b="1" i="1" dirty="0" smtClean="0">
              <a:solidFill>
                <a:srgbClr val="0000FF"/>
              </a:solidFill>
              <a:latin typeface="Georgia" pitchFamily="18" charset="0"/>
            </a:endParaRPr>
          </a:p>
          <a:p>
            <a:pPr>
              <a:buNone/>
            </a:pPr>
            <a:r>
              <a:rPr lang="ru-RU" sz="4000" b="1" i="1" dirty="0" err="1" smtClean="0">
                <a:solidFill>
                  <a:srgbClr val="0000FF"/>
                </a:solidFill>
                <a:latin typeface="Georgia" pitchFamily="18" charset="0"/>
              </a:rPr>
              <a:t>Юзмек</a:t>
            </a:r>
            <a:endParaRPr lang="ru-RU" sz="4000" b="1" i="1" dirty="0" smtClean="0">
              <a:solidFill>
                <a:srgbClr val="0000FF"/>
              </a:solidFill>
              <a:latin typeface="Georgia" pitchFamily="18" charset="0"/>
            </a:endParaRPr>
          </a:p>
          <a:p>
            <a:pPr>
              <a:buNone/>
            </a:pPr>
            <a:r>
              <a:rPr lang="ru-RU" sz="4000" b="1" i="1" dirty="0" err="1" smtClean="0">
                <a:solidFill>
                  <a:srgbClr val="0000FF"/>
                </a:solidFill>
                <a:latin typeface="Georgia" pitchFamily="18" charset="0"/>
              </a:rPr>
              <a:t>Гетермек</a:t>
            </a:r>
            <a:endParaRPr lang="ru-RU" sz="4000" b="1" i="1" dirty="0" smtClean="0">
              <a:solidFill>
                <a:srgbClr val="0000FF"/>
              </a:solidFill>
              <a:latin typeface="Georgia" pitchFamily="18" charset="0"/>
            </a:endParaRPr>
          </a:p>
          <a:p>
            <a:pPr>
              <a:buNone/>
            </a:pPr>
            <a:r>
              <a:rPr lang="ru-RU" sz="4000" b="1" i="1" dirty="0" err="1" smtClean="0">
                <a:solidFill>
                  <a:srgbClr val="0000FF"/>
                </a:solidFill>
                <a:latin typeface="Georgia" pitchFamily="18" charset="0"/>
              </a:rPr>
              <a:t>Яшыл</a:t>
            </a:r>
            <a:endParaRPr lang="ru-RU" sz="4000" b="1" i="1" dirty="0" smtClean="0">
              <a:solidFill>
                <a:srgbClr val="0000FF"/>
              </a:solidFill>
              <a:latin typeface="Georgia" pitchFamily="18" charset="0"/>
            </a:endParaRPr>
          </a:p>
          <a:p>
            <a:pPr>
              <a:buNone/>
            </a:pPr>
            <a:r>
              <a:rPr lang="ru-RU" sz="4000" b="1" i="1" dirty="0" err="1" smtClean="0">
                <a:solidFill>
                  <a:srgbClr val="0000FF"/>
                </a:solidFill>
                <a:latin typeface="Georgia" pitchFamily="18" charset="0"/>
              </a:rPr>
              <a:t>Бешев</a:t>
            </a:r>
            <a:endParaRPr lang="ru-RU" sz="4000" b="1" i="1" dirty="0" smtClean="0">
              <a:solidFill>
                <a:srgbClr val="0000FF"/>
              </a:solidFill>
              <a:latin typeface="Georgia" pitchFamily="18" charset="0"/>
            </a:endParaRPr>
          </a:p>
          <a:p>
            <a:pPr>
              <a:buNone/>
            </a:pPr>
            <a:r>
              <a:rPr lang="ru-RU" sz="4000" b="1" i="1" dirty="0" err="1" smtClean="0">
                <a:solidFill>
                  <a:srgbClr val="0000FF"/>
                </a:solidFill>
                <a:latin typeface="Georgia" pitchFamily="18" charset="0"/>
              </a:rPr>
              <a:t>Бизин</a:t>
            </a:r>
            <a:endParaRPr lang="ru-RU" sz="4000" b="1" i="1" dirty="0" smtClean="0">
              <a:solidFill>
                <a:srgbClr val="0000FF"/>
              </a:solidFill>
              <a:latin typeface="Georgia" pitchFamily="18" charset="0"/>
            </a:endParaRPr>
          </a:p>
          <a:p>
            <a:pPr>
              <a:buNone/>
            </a:pPr>
            <a:r>
              <a:rPr lang="ru-RU" sz="4000" b="1" i="1" dirty="0" err="1" smtClean="0">
                <a:solidFill>
                  <a:srgbClr val="0000FF"/>
                </a:solidFill>
                <a:latin typeface="Georgia" pitchFamily="18" charset="0"/>
              </a:rPr>
              <a:t>Ишлемек</a:t>
            </a:r>
            <a:endParaRPr lang="ru-RU" sz="4000" b="1" i="1" dirty="0" smtClean="0">
              <a:solidFill>
                <a:srgbClr val="0000FF"/>
              </a:solidFill>
              <a:latin typeface="Georgia" pitchFamily="18" charset="0"/>
            </a:endParaRPr>
          </a:p>
          <a:p>
            <a:endParaRPr lang="ru-RU" sz="4000" b="1" i="1" dirty="0">
              <a:solidFill>
                <a:srgbClr val="0000FF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cap="none" dirty="0" err="1" smtClean="0">
                <a:latin typeface="Georgia" pitchFamily="18" charset="0"/>
              </a:rPr>
              <a:t>Берилген</a:t>
            </a:r>
            <a:r>
              <a:rPr lang="ru-RU" b="1" i="1" cap="none" dirty="0" smtClean="0">
                <a:latin typeface="Georgia" pitchFamily="18" charset="0"/>
              </a:rPr>
              <a:t>  </a:t>
            </a:r>
            <a:r>
              <a:rPr lang="ru-RU" b="1" i="1" cap="none" dirty="0" err="1" smtClean="0">
                <a:latin typeface="Georgia" pitchFamily="18" charset="0"/>
              </a:rPr>
              <a:t>атлишликлени</a:t>
            </a:r>
            <a:r>
              <a:rPr lang="ru-RU" b="1" i="1" cap="none" dirty="0" smtClean="0">
                <a:latin typeface="Georgia" pitchFamily="18" charset="0"/>
              </a:rPr>
              <a:t>, </a:t>
            </a:r>
            <a:r>
              <a:rPr lang="ru-RU" b="1" i="1" cap="none" dirty="0" err="1" smtClean="0">
                <a:latin typeface="Georgia" pitchFamily="18" charset="0"/>
              </a:rPr>
              <a:t>мюлк</a:t>
            </a:r>
            <a:r>
              <a:rPr lang="ru-RU" b="1" i="1" cap="none" dirty="0" smtClean="0">
                <a:latin typeface="Georgia" pitchFamily="18" charset="0"/>
              </a:rPr>
              <a:t> </a:t>
            </a:r>
            <a:r>
              <a:rPr lang="ru-RU" b="1" i="1" cap="none" dirty="0" err="1" smtClean="0">
                <a:latin typeface="Georgia" pitchFamily="18" charset="0"/>
              </a:rPr>
              <a:t>къошумчалар</a:t>
            </a:r>
            <a:r>
              <a:rPr lang="ru-RU" b="1" i="1" cap="none" dirty="0" smtClean="0">
                <a:latin typeface="Georgia" pitchFamily="18" charset="0"/>
              </a:rPr>
              <a:t> </a:t>
            </a:r>
            <a:r>
              <a:rPr lang="ru-RU" b="1" i="1" cap="none" dirty="0" err="1" smtClean="0">
                <a:latin typeface="Georgia" pitchFamily="18" charset="0"/>
              </a:rPr>
              <a:t>къошуп</a:t>
            </a:r>
            <a:r>
              <a:rPr lang="ru-RU" b="1" i="1" cap="none" dirty="0" smtClean="0">
                <a:latin typeface="Georgia" pitchFamily="18" charset="0"/>
              </a:rPr>
              <a:t>, </a:t>
            </a:r>
            <a:r>
              <a:rPr lang="ru-RU" b="1" i="1" cap="none" dirty="0" err="1" smtClean="0">
                <a:latin typeface="Georgia" pitchFamily="18" charset="0"/>
              </a:rPr>
              <a:t>теклик</a:t>
            </a:r>
            <a:r>
              <a:rPr lang="ru-RU" b="1" i="1" cap="none" dirty="0" smtClean="0">
                <a:latin typeface="Georgia" pitchFamily="18" charset="0"/>
              </a:rPr>
              <a:t> </a:t>
            </a:r>
            <a:r>
              <a:rPr lang="ru-RU" b="1" i="1" cap="none" dirty="0" err="1" smtClean="0">
                <a:latin typeface="Georgia" pitchFamily="18" charset="0"/>
              </a:rPr>
              <a:t>ва</a:t>
            </a:r>
            <a:r>
              <a:rPr lang="ru-RU" b="1" i="1" cap="none" dirty="0" smtClean="0">
                <a:latin typeface="Georgia" pitchFamily="18" charset="0"/>
              </a:rPr>
              <a:t> </a:t>
            </a:r>
            <a:r>
              <a:rPr lang="ru-RU" b="1" i="1" cap="none" dirty="0" err="1" smtClean="0">
                <a:latin typeface="Georgia" pitchFamily="18" charset="0"/>
              </a:rPr>
              <a:t>кёплюк</a:t>
            </a:r>
            <a:r>
              <a:rPr lang="ru-RU" b="1" i="1" cap="none" dirty="0" smtClean="0">
                <a:latin typeface="Georgia" pitchFamily="18" charset="0"/>
              </a:rPr>
              <a:t> </a:t>
            </a:r>
            <a:r>
              <a:rPr lang="ru-RU" b="1" i="1" cap="none" dirty="0" err="1" smtClean="0">
                <a:latin typeface="Georgia" pitchFamily="18" charset="0"/>
              </a:rPr>
              <a:t>санавда</a:t>
            </a:r>
            <a:r>
              <a:rPr lang="ru-RU" b="1" i="1" cap="none" dirty="0" smtClean="0">
                <a:latin typeface="Georgia" pitchFamily="18" charset="0"/>
              </a:rPr>
              <a:t> </a:t>
            </a:r>
            <a:r>
              <a:rPr lang="ru-RU" b="1" i="1" cap="none" dirty="0" err="1" smtClean="0">
                <a:latin typeface="Georgia" pitchFamily="18" charset="0"/>
              </a:rPr>
              <a:t>бетлеге</a:t>
            </a:r>
            <a:r>
              <a:rPr lang="ru-RU" b="1" i="1" cap="none" dirty="0" smtClean="0">
                <a:latin typeface="Georgia" pitchFamily="18" charset="0"/>
              </a:rPr>
              <a:t> </a:t>
            </a:r>
            <a:r>
              <a:rPr lang="ru-RU" b="1" i="1" cap="none" dirty="0" err="1" smtClean="0">
                <a:latin typeface="Georgia" pitchFamily="18" charset="0"/>
              </a:rPr>
              <a:t>гёре</a:t>
            </a:r>
            <a:r>
              <a:rPr lang="ru-RU" b="1" i="1" cap="none" dirty="0" smtClean="0">
                <a:latin typeface="Georgia" pitchFamily="18" charset="0"/>
              </a:rPr>
              <a:t> </a:t>
            </a:r>
            <a:r>
              <a:rPr lang="ru-RU" b="1" i="1" cap="none" dirty="0" err="1" smtClean="0">
                <a:latin typeface="Georgia" pitchFamily="18" charset="0"/>
              </a:rPr>
              <a:t>тюрлендиригиз</a:t>
            </a:r>
            <a:r>
              <a:rPr lang="ru-RU" b="1" i="1" cap="none" dirty="0" smtClean="0">
                <a:latin typeface="Georgia" pitchFamily="18" charset="0"/>
              </a:rPr>
              <a:t> </a:t>
            </a:r>
            <a:endParaRPr lang="ru-RU" b="1" i="1" cap="none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971800"/>
            <a:ext cx="8686800" cy="310832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600" b="1" i="1" dirty="0" err="1" smtClean="0">
                <a:solidFill>
                  <a:srgbClr val="FF0000"/>
                </a:solidFill>
                <a:latin typeface="Georgia" pitchFamily="18" charset="0"/>
              </a:rPr>
              <a:t>Гелмек</a:t>
            </a:r>
            <a:endParaRPr lang="ru-RU" sz="6600" b="1" i="1" dirty="0">
              <a:solidFill>
                <a:srgbClr val="FF0000"/>
              </a:solidFill>
              <a:latin typeface="Georgia" pitchFamily="18" charset="0"/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CFEFC"/>
              </a:clrFrom>
              <a:clrTo>
                <a:srgbClr val="FCFEFC">
                  <a:alpha val="0"/>
                </a:srgbClr>
              </a:clrTo>
            </a:clrChange>
          </a:blip>
          <a:srcRect l="2339" t="7463" r="5391" b="12743"/>
          <a:stretch>
            <a:fillRect/>
          </a:stretch>
        </p:blipFill>
        <p:spPr bwMode="auto">
          <a:xfrm>
            <a:off x="6022042" y="2667000"/>
            <a:ext cx="3121958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445111"/>
            <a:ext cx="3200400" cy="3412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b="1" i="1" cap="none" dirty="0" err="1" smtClean="0">
                <a:solidFill>
                  <a:srgbClr val="FF0000"/>
                </a:solidFill>
                <a:latin typeface="Georgia" pitchFamily="18" charset="0"/>
              </a:rPr>
              <a:t>Уьйге</a:t>
            </a:r>
            <a:r>
              <a:rPr lang="ru-RU" sz="4400" b="1" i="1" cap="none" dirty="0" smtClean="0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ru-RU" sz="4400" b="1" i="1" cap="none" dirty="0" err="1" smtClean="0">
                <a:solidFill>
                  <a:srgbClr val="FF0000"/>
                </a:solidFill>
                <a:latin typeface="Georgia" pitchFamily="18" charset="0"/>
              </a:rPr>
              <a:t>иш</a:t>
            </a:r>
            <a:r>
              <a:rPr lang="en-US" sz="4400" b="1" i="1" cap="none" dirty="0" smtClean="0">
                <a:solidFill>
                  <a:srgbClr val="FF0000"/>
                </a:solidFill>
                <a:latin typeface="Georgia" pitchFamily="18" charset="0"/>
              </a:rPr>
              <a:t> </a:t>
            </a:r>
            <a:br>
              <a:rPr lang="en-US" sz="4400" b="1" i="1" cap="none" dirty="0" smtClean="0">
                <a:solidFill>
                  <a:srgbClr val="FF0000"/>
                </a:solidFill>
                <a:latin typeface="Georgia" pitchFamily="18" charset="0"/>
              </a:rPr>
            </a:br>
            <a:endParaRPr lang="ru-RU" sz="4400" b="1" i="1" cap="none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54162"/>
            <a:ext cx="8991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600" b="1" i="1" dirty="0" err="1" smtClean="0">
                <a:latin typeface="Georgia" pitchFamily="18" charset="0"/>
              </a:rPr>
              <a:t>Тапшурув</a:t>
            </a:r>
            <a:r>
              <a:rPr lang="ru-RU" sz="4600" b="1" i="1" dirty="0" smtClean="0">
                <a:latin typeface="Georgia" pitchFamily="18" charset="0"/>
              </a:rPr>
              <a:t> № 422 </a:t>
            </a:r>
            <a:r>
              <a:rPr lang="ru-RU" sz="4600" b="1" i="1" dirty="0" err="1" smtClean="0">
                <a:latin typeface="Georgia" pitchFamily="18" charset="0"/>
              </a:rPr>
              <a:t>бети</a:t>
            </a:r>
            <a:r>
              <a:rPr lang="ru-RU" sz="4600" b="1" i="1" dirty="0" smtClean="0">
                <a:latin typeface="Georgia" pitchFamily="18" charset="0"/>
              </a:rPr>
              <a:t> 168</a:t>
            </a:r>
          </a:p>
          <a:p>
            <a:pPr algn="ctr">
              <a:buNone/>
            </a:pPr>
            <a:r>
              <a:rPr lang="ru-RU" sz="4600" b="1" i="1" dirty="0" smtClean="0">
                <a:latin typeface="Georgia" pitchFamily="18" charset="0"/>
              </a:rPr>
              <a:t>§107-108</a:t>
            </a:r>
          </a:p>
          <a:p>
            <a:pPr algn="ctr">
              <a:buNone/>
            </a:pPr>
            <a:r>
              <a:rPr lang="ru-RU" sz="4600" b="1" i="1" dirty="0" smtClean="0">
                <a:latin typeface="Georgia" pitchFamily="18" charset="0"/>
              </a:rPr>
              <a:t>(</a:t>
            </a:r>
            <a:r>
              <a:rPr lang="ru-RU" sz="4600" b="1" i="1" dirty="0" err="1" smtClean="0">
                <a:latin typeface="Georgia" pitchFamily="18" charset="0"/>
              </a:rPr>
              <a:t>гёчюрюп</a:t>
            </a:r>
            <a:r>
              <a:rPr lang="ru-RU" sz="4600" b="1" i="1" dirty="0" smtClean="0">
                <a:latin typeface="Georgia" pitchFamily="18" charset="0"/>
              </a:rPr>
              <a:t> </a:t>
            </a:r>
            <a:r>
              <a:rPr lang="ru-RU" sz="4600" b="1" i="1" dirty="0" err="1" smtClean="0">
                <a:latin typeface="Georgia" pitchFamily="18" charset="0"/>
              </a:rPr>
              <a:t>алмакъ</a:t>
            </a:r>
            <a:r>
              <a:rPr lang="ru-RU" sz="4600" b="1" i="1" dirty="0" smtClean="0">
                <a:latin typeface="Georgia" pitchFamily="18" charset="0"/>
              </a:rPr>
              <a:t>, </a:t>
            </a:r>
            <a:r>
              <a:rPr lang="ru-RU" sz="4600" b="1" i="1" dirty="0" err="1" smtClean="0">
                <a:latin typeface="Georgia" pitchFamily="18" charset="0"/>
              </a:rPr>
              <a:t>атишликлени</a:t>
            </a:r>
            <a:r>
              <a:rPr lang="ru-RU" sz="4600" b="1" i="1" dirty="0" smtClean="0">
                <a:latin typeface="Georgia" pitchFamily="18" charset="0"/>
              </a:rPr>
              <a:t> </a:t>
            </a:r>
            <a:r>
              <a:rPr lang="ru-RU" sz="4600" b="1" i="1" dirty="0" err="1" smtClean="0">
                <a:latin typeface="Georgia" pitchFamily="18" charset="0"/>
              </a:rPr>
              <a:t>тапмакъ</a:t>
            </a:r>
            <a:r>
              <a:rPr lang="ru-RU" sz="4600" b="1" i="1" dirty="0" smtClean="0">
                <a:latin typeface="Georgia" pitchFamily="18" charset="0"/>
              </a:rPr>
              <a:t>)</a:t>
            </a:r>
            <a:endParaRPr lang="ru-RU" sz="4600" b="1" i="1" dirty="0">
              <a:latin typeface="Georgia" pitchFamily="18" charset="0"/>
            </a:endParaRP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81878" y="4648200"/>
            <a:ext cx="1922371" cy="2050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6000" b="1" cap="none" dirty="0" err="1" smtClean="0">
                <a:solidFill>
                  <a:srgbClr val="FF0000"/>
                </a:solidFill>
                <a:latin typeface="Georgia" pitchFamily="18" charset="0"/>
              </a:rPr>
              <a:t>Натижа</a:t>
            </a:r>
            <a:r>
              <a:rPr lang="ru-RU" sz="6000" b="1" cap="none" dirty="0" smtClean="0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ru-RU" sz="6000" b="1" cap="none" dirty="0" err="1" smtClean="0">
                <a:solidFill>
                  <a:srgbClr val="FF0000"/>
                </a:solidFill>
                <a:latin typeface="Georgia" pitchFamily="18" charset="0"/>
              </a:rPr>
              <a:t>чыгъарыв</a:t>
            </a:r>
            <a:endParaRPr lang="ru-RU" sz="6000" b="1" cap="none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b="1" i="1" dirty="0" err="1" smtClean="0">
                <a:solidFill>
                  <a:schemeClr val="tx1"/>
                </a:solidFill>
                <a:latin typeface="Georgia" pitchFamily="18" charset="0"/>
              </a:rPr>
              <a:t>Биз</a:t>
            </a:r>
            <a:r>
              <a:rPr lang="ru-RU" b="1" i="1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Georgia" pitchFamily="18" charset="0"/>
              </a:rPr>
              <a:t>б</a:t>
            </a:r>
            <a:r>
              <a:rPr lang="ru-RU" b="1" i="1" dirty="0" err="1" smtClean="0">
                <a:solidFill>
                  <a:schemeClr val="tx1"/>
                </a:solidFill>
                <a:latin typeface="Georgia" pitchFamily="18" charset="0"/>
              </a:rPr>
              <a:t>угюнгю</a:t>
            </a:r>
            <a:r>
              <a:rPr lang="ru-RU" b="1" i="1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Georgia" pitchFamily="18" charset="0"/>
              </a:rPr>
              <a:t>дарсда</a:t>
            </a:r>
            <a:r>
              <a:rPr lang="ru-RU" b="1" i="1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Georgia" pitchFamily="18" charset="0"/>
              </a:rPr>
              <a:t>ишликни</a:t>
            </a:r>
            <a:r>
              <a:rPr lang="ru-RU" b="1" i="1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Georgia" pitchFamily="18" charset="0"/>
              </a:rPr>
              <a:t>къайсы</a:t>
            </a:r>
            <a:r>
              <a:rPr lang="ru-RU" b="1" i="1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Georgia" pitchFamily="18" charset="0"/>
              </a:rPr>
              <a:t>тайпасы</a:t>
            </a:r>
            <a:r>
              <a:rPr lang="ru-RU" b="1" i="1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Georgia" pitchFamily="18" charset="0"/>
              </a:rPr>
              <a:t>гьакъда</a:t>
            </a:r>
            <a:r>
              <a:rPr lang="ru-RU" b="1" i="1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Georgia" pitchFamily="18" charset="0"/>
              </a:rPr>
              <a:t>сейледик</a:t>
            </a:r>
            <a:r>
              <a:rPr lang="ru-RU" b="1" i="1" dirty="0" smtClean="0">
                <a:solidFill>
                  <a:schemeClr val="tx1"/>
                </a:solidFill>
                <a:latin typeface="Georgia" pitchFamily="18" charset="0"/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i="1" dirty="0" err="1" smtClean="0">
                <a:solidFill>
                  <a:schemeClr val="tx1"/>
                </a:solidFill>
                <a:latin typeface="Georgia" pitchFamily="18" charset="0"/>
              </a:rPr>
              <a:t>Атишлик</a:t>
            </a:r>
            <a:r>
              <a:rPr lang="ru-RU" b="1" i="1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Georgia" pitchFamily="18" charset="0"/>
              </a:rPr>
              <a:t>деп</a:t>
            </a:r>
            <a:r>
              <a:rPr lang="ru-RU" b="1" i="1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Georgia" pitchFamily="18" charset="0"/>
              </a:rPr>
              <a:t>негер</a:t>
            </a:r>
            <a:r>
              <a:rPr lang="ru-RU" b="1" i="1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Georgia" pitchFamily="18" charset="0"/>
              </a:rPr>
              <a:t>айтыла</a:t>
            </a:r>
            <a:r>
              <a:rPr lang="ru-RU" b="1" i="1" dirty="0" smtClean="0">
                <a:solidFill>
                  <a:schemeClr val="tx1"/>
                </a:solidFill>
                <a:latin typeface="Georgia" pitchFamily="18" charset="0"/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i="1" dirty="0" err="1" smtClean="0">
                <a:solidFill>
                  <a:schemeClr val="tx1"/>
                </a:solidFill>
                <a:latin typeface="Georgia" pitchFamily="18" charset="0"/>
              </a:rPr>
              <a:t>Атишликлени</a:t>
            </a:r>
            <a:r>
              <a:rPr lang="ru-RU" b="1" i="1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Georgia" pitchFamily="18" charset="0"/>
              </a:rPr>
              <a:t>нече</a:t>
            </a:r>
            <a:r>
              <a:rPr lang="ru-RU" b="1" i="1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Georgia" pitchFamily="18" charset="0"/>
              </a:rPr>
              <a:t>тайпасы</a:t>
            </a:r>
            <a:r>
              <a:rPr lang="ru-RU" b="1" i="1" dirty="0" smtClean="0">
                <a:solidFill>
                  <a:schemeClr val="tx1"/>
                </a:solidFill>
                <a:latin typeface="Georgia" pitchFamily="18" charset="0"/>
              </a:rPr>
              <a:t> бар ?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i="1" dirty="0" err="1" smtClean="0">
                <a:solidFill>
                  <a:schemeClr val="tx1"/>
                </a:solidFill>
                <a:latin typeface="Georgia" pitchFamily="18" charset="0"/>
              </a:rPr>
              <a:t>Атишликлени</a:t>
            </a:r>
            <a:r>
              <a:rPr lang="ru-RU" b="1" i="1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Georgia" pitchFamily="18" charset="0"/>
              </a:rPr>
              <a:t>биринчи</a:t>
            </a:r>
            <a:r>
              <a:rPr lang="ru-RU" b="1" i="1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Georgia" pitchFamily="18" charset="0"/>
              </a:rPr>
              <a:t>тайпасы</a:t>
            </a:r>
            <a:r>
              <a:rPr lang="ru-RU" b="1" i="1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Georgia" pitchFamily="18" charset="0"/>
              </a:rPr>
              <a:t>къайсы</a:t>
            </a:r>
            <a:r>
              <a:rPr lang="ru-RU" b="1" i="1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Georgia" pitchFamily="18" charset="0"/>
              </a:rPr>
              <a:t>къошумчалар</a:t>
            </a:r>
            <a:r>
              <a:rPr lang="ru-RU" b="1" i="1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Georgia" pitchFamily="18" charset="0"/>
              </a:rPr>
              <a:t>тагъылып</a:t>
            </a:r>
            <a:r>
              <a:rPr lang="ru-RU" b="1" i="1" dirty="0" smtClean="0">
                <a:solidFill>
                  <a:schemeClr val="tx1"/>
                </a:solidFill>
                <a:latin typeface="Georgia" pitchFamily="18" charset="0"/>
              </a:rPr>
              <a:t> этиле?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i="1" dirty="0" err="1" smtClean="0">
                <a:solidFill>
                  <a:schemeClr val="tx1"/>
                </a:solidFill>
                <a:latin typeface="Georgia" pitchFamily="18" charset="0"/>
              </a:rPr>
              <a:t>Атишликлерде</a:t>
            </a:r>
            <a:r>
              <a:rPr lang="ru-RU" b="1" i="1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Georgia" pitchFamily="18" charset="0"/>
              </a:rPr>
              <a:t>атлыкъны</a:t>
            </a:r>
            <a:r>
              <a:rPr lang="ru-RU" b="1" i="1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Georgia" pitchFamily="18" charset="0"/>
              </a:rPr>
              <a:t>къайсы</a:t>
            </a:r>
            <a:r>
              <a:rPr lang="ru-RU" b="1" i="1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Georgia" pitchFamily="18" charset="0"/>
              </a:rPr>
              <a:t>белгилери</a:t>
            </a:r>
            <a:r>
              <a:rPr lang="ru-RU" b="1" i="1" dirty="0" smtClean="0">
                <a:solidFill>
                  <a:schemeClr val="tx1"/>
                </a:solidFill>
                <a:latin typeface="Georgia" pitchFamily="18" charset="0"/>
              </a:rPr>
              <a:t> бар</a:t>
            </a:r>
            <a:r>
              <a:rPr lang="ru-RU" b="1" i="1" dirty="0" smtClean="0">
                <a:solidFill>
                  <a:schemeClr val="tx1"/>
                </a:solidFill>
                <a:latin typeface="Georgia" pitchFamily="18" charset="0"/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i="1" dirty="0" err="1" smtClean="0">
                <a:solidFill>
                  <a:schemeClr val="tx1"/>
                </a:solidFill>
                <a:latin typeface="Georgia" pitchFamily="18" charset="0"/>
              </a:rPr>
              <a:t>Атишликде</a:t>
            </a:r>
            <a:r>
              <a:rPr lang="ru-RU" b="1" i="1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Georgia" pitchFamily="18" charset="0"/>
              </a:rPr>
              <a:t>ишликни</a:t>
            </a:r>
            <a:r>
              <a:rPr lang="ru-RU" b="1" i="1" dirty="0" smtClean="0">
                <a:solidFill>
                  <a:schemeClr val="tx1"/>
                </a:solidFill>
                <a:latin typeface="Georgia" pitchFamily="18" charset="0"/>
              </a:rPr>
              <a:t> не </a:t>
            </a:r>
            <a:r>
              <a:rPr lang="ru-RU" b="1" i="1" dirty="0" err="1" smtClean="0">
                <a:solidFill>
                  <a:schemeClr val="tx1"/>
                </a:solidFill>
                <a:latin typeface="Georgia" pitchFamily="18" charset="0"/>
              </a:rPr>
              <a:t>йимик</a:t>
            </a:r>
            <a:r>
              <a:rPr lang="ru-RU" b="1" i="1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Georgia" pitchFamily="18" charset="0"/>
              </a:rPr>
              <a:t>белгилери</a:t>
            </a:r>
            <a:r>
              <a:rPr lang="ru-RU" b="1" i="1" dirty="0" smtClean="0">
                <a:solidFill>
                  <a:schemeClr val="tx1"/>
                </a:solidFill>
                <a:latin typeface="Georgia" pitchFamily="18" charset="0"/>
              </a:rPr>
              <a:t> бар?</a:t>
            </a:r>
            <a:endParaRPr lang="ru-RU" b="1" i="1" dirty="0">
              <a:solidFill>
                <a:schemeClr val="tx1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ru-RU" sz="4800" b="1" cap="none" dirty="0" err="1" smtClean="0">
                <a:solidFill>
                  <a:srgbClr val="FF0000"/>
                </a:solidFill>
                <a:latin typeface="Georgia" pitchFamily="18" charset="0"/>
              </a:rPr>
              <a:t>Дарсны</a:t>
            </a:r>
            <a:r>
              <a:rPr lang="ru-RU" sz="4800" b="1" cap="none" dirty="0" smtClean="0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ru-RU" sz="4800" b="1" cap="none" dirty="0" err="1" smtClean="0">
                <a:solidFill>
                  <a:srgbClr val="FF0000"/>
                </a:solidFill>
                <a:latin typeface="Georgia" pitchFamily="18" charset="0"/>
              </a:rPr>
              <a:t>мурады</a:t>
            </a:r>
            <a:r>
              <a:rPr lang="ru-RU" sz="4800" b="1" cap="none" dirty="0" smtClean="0">
                <a:solidFill>
                  <a:srgbClr val="FF0000"/>
                </a:solidFill>
                <a:latin typeface="Georgia" pitchFamily="18" charset="0"/>
              </a:rPr>
              <a:t>:</a:t>
            </a:r>
            <a:br>
              <a:rPr lang="ru-RU" sz="4800" b="1" cap="none" dirty="0" smtClean="0">
                <a:solidFill>
                  <a:srgbClr val="FF0000"/>
                </a:solidFill>
                <a:latin typeface="Georgia" pitchFamily="18" charset="0"/>
              </a:rPr>
            </a:br>
            <a:endParaRPr lang="ru-RU" sz="4800" b="1" cap="none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22838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b="1" dirty="0" err="1" smtClean="0">
                <a:latin typeface="Georgia" pitchFamily="18" charset="0"/>
              </a:rPr>
              <a:t>Атишликлени</a:t>
            </a:r>
            <a:r>
              <a:rPr lang="ru-RU" b="1" dirty="0" smtClean="0">
                <a:latin typeface="Georgia" pitchFamily="18" charset="0"/>
              </a:rPr>
              <a:t> </a:t>
            </a:r>
            <a:r>
              <a:rPr lang="ru-RU" b="1" dirty="0" err="1" smtClean="0">
                <a:latin typeface="Georgia" pitchFamily="18" charset="0"/>
              </a:rPr>
              <a:t>гьакъындагъы</a:t>
            </a:r>
            <a:r>
              <a:rPr lang="ru-RU" b="1" dirty="0" smtClean="0">
                <a:latin typeface="Georgia" pitchFamily="18" charset="0"/>
              </a:rPr>
              <a:t> </a:t>
            </a:r>
            <a:r>
              <a:rPr lang="ru-RU" b="1" dirty="0" err="1" smtClean="0">
                <a:latin typeface="Georgia" pitchFamily="18" charset="0"/>
              </a:rPr>
              <a:t>яшланы</a:t>
            </a:r>
            <a:r>
              <a:rPr lang="ru-RU" b="1" dirty="0" smtClean="0">
                <a:latin typeface="Georgia" pitchFamily="18" charset="0"/>
              </a:rPr>
              <a:t> </a:t>
            </a:r>
            <a:r>
              <a:rPr lang="ru-RU" b="1" dirty="0" err="1" smtClean="0">
                <a:latin typeface="Georgia" pitchFamily="18" charset="0"/>
              </a:rPr>
              <a:t>билимлрин</a:t>
            </a:r>
            <a:r>
              <a:rPr lang="ru-RU" b="1" dirty="0" smtClean="0">
                <a:latin typeface="Georgia" pitchFamily="18" charset="0"/>
              </a:rPr>
              <a:t> </a:t>
            </a:r>
            <a:r>
              <a:rPr lang="ru-RU" b="1" dirty="0" err="1" smtClean="0">
                <a:latin typeface="Georgia" pitchFamily="18" charset="0"/>
              </a:rPr>
              <a:t>теренлешдирмек</a:t>
            </a:r>
            <a:r>
              <a:rPr lang="ru-RU" b="1" dirty="0" smtClean="0">
                <a:latin typeface="Georgia" pitchFamily="18" charset="0"/>
              </a:rPr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latin typeface="Georgia" pitchFamily="18" charset="0"/>
              </a:rPr>
              <a:t>Морфология </a:t>
            </a:r>
            <a:r>
              <a:rPr lang="ru-RU" b="1" dirty="0" err="1" smtClean="0">
                <a:latin typeface="Georgia" pitchFamily="18" charset="0"/>
              </a:rPr>
              <a:t>белгилерин</a:t>
            </a:r>
            <a:r>
              <a:rPr lang="ru-RU" b="1" dirty="0" smtClean="0">
                <a:latin typeface="Georgia" pitchFamily="18" charset="0"/>
              </a:rPr>
              <a:t> </a:t>
            </a:r>
            <a:r>
              <a:rPr lang="ru-RU" b="1" dirty="0" err="1" smtClean="0">
                <a:latin typeface="Georgia" pitchFamily="18" charset="0"/>
              </a:rPr>
              <a:t>эсге</a:t>
            </a:r>
            <a:r>
              <a:rPr lang="ru-RU" b="1" dirty="0" smtClean="0">
                <a:latin typeface="Georgia" pitchFamily="18" charset="0"/>
              </a:rPr>
              <a:t> </a:t>
            </a:r>
            <a:r>
              <a:rPr lang="ru-RU" b="1" dirty="0" err="1" smtClean="0">
                <a:latin typeface="Georgia" pitchFamily="18" charset="0"/>
              </a:rPr>
              <a:t>алып</a:t>
            </a:r>
            <a:r>
              <a:rPr lang="ru-RU" b="1" dirty="0" smtClean="0">
                <a:latin typeface="Georgia" pitchFamily="18" charset="0"/>
              </a:rPr>
              <a:t>, </a:t>
            </a:r>
            <a:r>
              <a:rPr lang="ru-RU" b="1" dirty="0" err="1" smtClean="0">
                <a:latin typeface="Georgia" pitchFamily="18" charset="0"/>
              </a:rPr>
              <a:t>этилишин</a:t>
            </a:r>
            <a:r>
              <a:rPr lang="ru-RU" b="1" dirty="0" smtClean="0">
                <a:latin typeface="Georgia" pitchFamily="18" charset="0"/>
              </a:rPr>
              <a:t> </a:t>
            </a:r>
            <a:r>
              <a:rPr lang="ru-RU" b="1" dirty="0" err="1" smtClean="0">
                <a:latin typeface="Georgia" pitchFamily="18" charset="0"/>
              </a:rPr>
              <a:t>ва</a:t>
            </a:r>
            <a:r>
              <a:rPr lang="ru-RU" b="1" dirty="0" smtClean="0">
                <a:latin typeface="Georgia" pitchFamily="18" charset="0"/>
              </a:rPr>
              <a:t> </a:t>
            </a:r>
            <a:r>
              <a:rPr lang="ru-RU" b="1" dirty="0" err="1" smtClean="0">
                <a:latin typeface="Georgia" pitchFamily="18" charset="0"/>
              </a:rPr>
              <a:t>къолланышын</a:t>
            </a:r>
            <a:r>
              <a:rPr lang="ru-RU" b="1" dirty="0" smtClean="0">
                <a:latin typeface="Georgia" pitchFamily="18" charset="0"/>
              </a:rPr>
              <a:t> </a:t>
            </a:r>
            <a:r>
              <a:rPr lang="ru-RU" b="1" dirty="0" err="1" smtClean="0">
                <a:latin typeface="Georgia" pitchFamily="18" charset="0"/>
              </a:rPr>
              <a:t>беклешдирмек</a:t>
            </a:r>
            <a:r>
              <a:rPr lang="ru-RU" b="1" dirty="0" smtClean="0">
                <a:latin typeface="Georgia" pitchFamily="18" charset="0"/>
              </a:rPr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latin typeface="Georgia" pitchFamily="18" charset="0"/>
              </a:rPr>
              <a:t>Рус </a:t>
            </a:r>
            <a:r>
              <a:rPr lang="ru-RU" b="1" dirty="0" err="1" smtClean="0">
                <a:latin typeface="Georgia" pitchFamily="18" charset="0"/>
              </a:rPr>
              <a:t>тил</a:t>
            </a:r>
            <a:r>
              <a:rPr lang="ru-RU" b="1" dirty="0" smtClean="0">
                <a:latin typeface="Georgia" pitchFamily="18" charset="0"/>
              </a:rPr>
              <a:t> </a:t>
            </a:r>
            <a:r>
              <a:rPr lang="ru-RU" b="1" dirty="0" err="1" smtClean="0">
                <a:latin typeface="Georgia" pitchFamily="18" charset="0"/>
              </a:rPr>
              <a:t>булан</a:t>
            </a:r>
            <a:r>
              <a:rPr lang="ru-RU" b="1" dirty="0" smtClean="0">
                <a:latin typeface="Georgia" pitchFamily="18" charset="0"/>
              </a:rPr>
              <a:t> да </a:t>
            </a:r>
            <a:r>
              <a:rPr lang="ru-RU" b="1" dirty="0" err="1" smtClean="0">
                <a:latin typeface="Georgia" pitchFamily="18" charset="0"/>
              </a:rPr>
              <a:t>тенглешдирмек</a:t>
            </a:r>
            <a:r>
              <a:rPr lang="ru-RU" b="1" dirty="0" smtClean="0">
                <a:latin typeface="Georgia" pitchFamily="18" charset="0"/>
              </a:rPr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err="1" smtClean="0">
                <a:latin typeface="Georgia" pitchFamily="18" charset="0"/>
              </a:rPr>
              <a:t>Авузда</a:t>
            </a:r>
            <a:r>
              <a:rPr lang="ru-RU" b="1" dirty="0" smtClean="0">
                <a:latin typeface="Georgia" pitchFamily="18" charset="0"/>
              </a:rPr>
              <a:t> </a:t>
            </a:r>
            <a:r>
              <a:rPr lang="ru-RU" b="1" dirty="0" err="1" smtClean="0">
                <a:latin typeface="Georgia" pitchFamily="18" charset="0"/>
              </a:rPr>
              <a:t>ва</a:t>
            </a:r>
            <a:r>
              <a:rPr lang="ru-RU" b="1" dirty="0" smtClean="0">
                <a:latin typeface="Georgia" pitchFamily="18" charset="0"/>
              </a:rPr>
              <a:t> </a:t>
            </a:r>
            <a:r>
              <a:rPr lang="ru-RU" b="1" dirty="0" err="1" smtClean="0">
                <a:latin typeface="Georgia" pitchFamily="18" charset="0"/>
              </a:rPr>
              <a:t>язывда</a:t>
            </a:r>
            <a:r>
              <a:rPr lang="ru-RU" b="1" dirty="0" smtClean="0">
                <a:latin typeface="Georgia" pitchFamily="18" charset="0"/>
              </a:rPr>
              <a:t> </a:t>
            </a:r>
            <a:r>
              <a:rPr lang="ru-RU" b="1" dirty="0" err="1" smtClean="0">
                <a:latin typeface="Georgia" pitchFamily="18" charset="0"/>
              </a:rPr>
              <a:t>атишликлени</a:t>
            </a:r>
            <a:r>
              <a:rPr lang="ru-RU" b="1" dirty="0" smtClean="0">
                <a:latin typeface="Georgia" pitchFamily="18" charset="0"/>
              </a:rPr>
              <a:t> </a:t>
            </a:r>
            <a:r>
              <a:rPr lang="ru-RU" b="1" dirty="0" err="1" smtClean="0">
                <a:latin typeface="Georgia" pitchFamily="18" charset="0"/>
              </a:rPr>
              <a:t>тюз</a:t>
            </a:r>
            <a:r>
              <a:rPr lang="ru-RU" b="1" dirty="0" smtClean="0">
                <a:latin typeface="Georgia" pitchFamily="18" charset="0"/>
              </a:rPr>
              <a:t> </a:t>
            </a:r>
            <a:r>
              <a:rPr lang="ru-RU" b="1" dirty="0" err="1" smtClean="0">
                <a:latin typeface="Georgia" pitchFamily="18" charset="0"/>
              </a:rPr>
              <a:t>къолламагъа</a:t>
            </a:r>
            <a:r>
              <a:rPr lang="ru-RU" b="1" dirty="0" smtClean="0">
                <a:latin typeface="Georgia" pitchFamily="18" charset="0"/>
              </a:rPr>
              <a:t>, </a:t>
            </a:r>
            <a:r>
              <a:rPr lang="ru-RU" b="1" dirty="0" err="1" smtClean="0">
                <a:latin typeface="Georgia" pitchFamily="18" charset="0"/>
              </a:rPr>
              <a:t>ишликден</a:t>
            </a:r>
            <a:r>
              <a:rPr lang="ru-RU" b="1" dirty="0" smtClean="0">
                <a:latin typeface="Georgia" pitchFamily="18" charset="0"/>
              </a:rPr>
              <a:t> </a:t>
            </a:r>
            <a:r>
              <a:rPr lang="ru-RU" b="1" dirty="0" err="1" smtClean="0">
                <a:latin typeface="Georgia" pitchFamily="18" charset="0"/>
              </a:rPr>
              <a:t>айырмагъа</a:t>
            </a:r>
            <a:r>
              <a:rPr lang="ru-RU" b="1" dirty="0" smtClean="0">
                <a:latin typeface="Georgia" pitchFamily="18" charset="0"/>
              </a:rPr>
              <a:t> </a:t>
            </a:r>
            <a:r>
              <a:rPr lang="ru-RU" b="1" dirty="0" err="1" smtClean="0">
                <a:latin typeface="Georgia" pitchFamily="18" charset="0"/>
              </a:rPr>
              <a:t>уьйретмек</a:t>
            </a:r>
            <a:r>
              <a:rPr lang="ru-RU" b="1" dirty="0" smtClean="0">
                <a:latin typeface="Georgia" pitchFamily="18" charset="0"/>
              </a:rPr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err="1" smtClean="0">
                <a:latin typeface="Georgia" pitchFamily="18" charset="0"/>
              </a:rPr>
              <a:t>Ана</a:t>
            </a:r>
            <a:r>
              <a:rPr lang="ru-RU" b="1" dirty="0" smtClean="0">
                <a:latin typeface="Georgia" pitchFamily="18" charset="0"/>
              </a:rPr>
              <a:t> </a:t>
            </a:r>
            <a:r>
              <a:rPr lang="ru-RU" b="1" dirty="0" err="1" smtClean="0">
                <a:latin typeface="Georgia" pitchFamily="18" charset="0"/>
              </a:rPr>
              <a:t>тилине</a:t>
            </a:r>
            <a:r>
              <a:rPr lang="ru-RU" b="1" dirty="0" smtClean="0">
                <a:latin typeface="Georgia" pitchFamily="18" charset="0"/>
              </a:rPr>
              <a:t> </a:t>
            </a:r>
            <a:r>
              <a:rPr lang="ru-RU" b="1" dirty="0" err="1" smtClean="0">
                <a:latin typeface="Georgia" pitchFamily="18" charset="0"/>
              </a:rPr>
              <a:t>бакъгъан</a:t>
            </a:r>
            <a:r>
              <a:rPr lang="ru-RU" b="1" dirty="0" smtClean="0">
                <a:latin typeface="Georgia" pitchFamily="18" charset="0"/>
              </a:rPr>
              <a:t> </a:t>
            </a:r>
            <a:r>
              <a:rPr lang="ru-RU" b="1" dirty="0" err="1" smtClean="0">
                <a:latin typeface="Georgia" pitchFamily="18" charset="0"/>
              </a:rPr>
              <a:t>сюювюн</a:t>
            </a:r>
            <a:r>
              <a:rPr lang="ru-RU" b="1" dirty="0" smtClean="0">
                <a:latin typeface="Georgia" pitchFamily="18" charset="0"/>
              </a:rPr>
              <a:t> </a:t>
            </a:r>
            <a:r>
              <a:rPr lang="ru-RU" b="1" dirty="0" err="1" smtClean="0">
                <a:latin typeface="Georgia" pitchFamily="18" charset="0"/>
              </a:rPr>
              <a:t>артдырмакъ</a:t>
            </a:r>
            <a:r>
              <a:rPr lang="ru-RU" b="1" dirty="0" smtClean="0">
                <a:latin typeface="Georgia" pitchFamily="18" charset="0"/>
              </a:rPr>
              <a:t>.</a:t>
            </a:r>
          </a:p>
          <a:p>
            <a:pPr>
              <a:buNone/>
            </a:pPr>
            <a:endParaRPr lang="ru-RU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5400" b="1" i="1" cap="none" dirty="0" err="1" smtClean="0">
                <a:solidFill>
                  <a:srgbClr val="FF0000"/>
                </a:solidFill>
                <a:latin typeface="Georgia" pitchFamily="18" charset="0"/>
              </a:rPr>
              <a:t>Дарсны</a:t>
            </a:r>
            <a:r>
              <a:rPr lang="ru-RU" sz="5400" b="1" i="1" cap="none" dirty="0" smtClean="0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ru-RU" sz="5400" b="1" i="1" cap="none" dirty="0" err="1" smtClean="0">
                <a:solidFill>
                  <a:srgbClr val="FF0000"/>
                </a:solidFill>
                <a:latin typeface="Georgia" pitchFamily="18" charset="0"/>
              </a:rPr>
              <a:t>жамы</a:t>
            </a:r>
            <a:r>
              <a:rPr lang="ru-RU" sz="5400" b="1" i="1" cap="none" dirty="0" smtClean="0">
                <a:solidFill>
                  <a:srgbClr val="FF0000"/>
                </a:solidFill>
                <a:latin typeface="Georgia" pitchFamily="18" charset="0"/>
              </a:rPr>
              <a:t>:</a:t>
            </a:r>
            <a:endParaRPr lang="ru-RU" sz="5400" b="1" i="1" cap="none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800" b="1" i="1" dirty="0" err="1" smtClean="0">
                <a:solidFill>
                  <a:srgbClr val="0000FF"/>
                </a:solidFill>
                <a:latin typeface="Georgia" pitchFamily="18" charset="0"/>
              </a:rPr>
              <a:t>Яшлар</a:t>
            </a:r>
            <a:r>
              <a:rPr lang="ru-RU" sz="4800" b="1" i="1" dirty="0" smtClean="0">
                <a:solidFill>
                  <a:srgbClr val="0000FF"/>
                </a:solidFill>
                <a:latin typeface="Georgia" pitchFamily="18" charset="0"/>
              </a:rPr>
              <a:t> </a:t>
            </a:r>
            <a:r>
              <a:rPr lang="ru-RU" sz="4800" b="1" i="1" dirty="0" err="1" smtClean="0">
                <a:solidFill>
                  <a:srgbClr val="0000FF"/>
                </a:solidFill>
                <a:latin typeface="Georgia" pitchFamily="18" charset="0"/>
              </a:rPr>
              <a:t>бугюн</a:t>
            </a:r>
            <a:r>
              <a:rPr lang="ru-RU" sz="4800" b="1" i="1" dirty="0" smtClean="0">
                <a:solidFill>
                  <a:srgbClr val="0000FF"/>
                </a:solidFill>
                <a:latin typeface="Georgia" pitchFamily="18" charset="0"/>
              </a:rPr>
              <a:t> </a:t>
            </a:r>
            <a:r>
              <a:rPr lang="ru-RU" sz="4800" b="1" i="1" dirty="0" err="1" smtClean="0">
                <a:solidFill>
                  <a:srgbClr val="0000FF"/>
                </a:solidFill>
                <a:latin typeface="Georgia" pitchFamily="18" charset="0"/>
              </a:rPr>
              <a:t>сизин</a:t>
            </a:r>
            <a:r>
              <a:rPr lang="ru-RU" sz="4800" b="1" i="1" dirty="0" smtClean="0">
                <a:solidFill>
                  <a:srgbClr val="0000FF"/>
                </a:solidFill>
                <a:latin typeface="Georgia" pitchFamily="18" charset="0"/>
              </a:rPr>
              <a:t> </a:t>
            </a:r>
            <a:r>
              <a:rPr lang="ru-RU" sz="4800" b="1" i="1" dirty="0" err="1" smtClean="0">
                <a:solidFill>
                  <a:srgbClr val="0000FF"/>
                </a:solidFill>
                <a:latin typeface="Georgia" pitchFamily="18" charset="0"/>
              </a:rPr>
              <a:t>жавапларыгъызгъа</a:t>
            </a:r>
            <a:r>
              <a:rPr lang="ru-RU" sz="4800" b="1" i="1" dirty="0" smtClean="0">
                <a:solidFill>
                  <a:srgbClr val="0000FF"/>
                </a:solidFill>
                <a:latin typeface="Georgia" pitchFamily="18" charset="0"/>
              </a:rPr>
              <a:t> </a:t>
            </a:r>
            <a:r>
              <a:rPr lang="ru-RU" sz="4800" b="1" i="1" dirty="0" smtClean="0">
                <a:solidFill>
                  <a:srgbClr val="0000FF"/>
                </a:solidFill>
                <a:latin typeface="Georgia" pitchFamily="18" charset="0"/>
              </a:rPr>
              <a:t>мен бек рази </a:t>
            </a:r>
            <a:r>
              <a:rPr lang="ru-RU" sz="4800" b="1" i="1" dirty="0" err="1" smtClean="0">
                <a:solidFill>
                  <a:srgbClr val="0000FF"/>
                </a:solidFill>
                <a:latin typeface="Georgia" pitchFamily="18" charset="0"/>
              </a:rPr>
              <a:t>къалдым</a:t>
            </a:r>
            <a:r>
              <a:rPr lang="ru-RU" sz="4800" b="1" i="1" dirty="0" smtClean="0">
                <a:solidFill>
                  <a:srgbClr val="0000FF"/>
                </a:solidFill>
                <a:latin typeface="Georgia" pitchFamily="18" charset="0"/>
              </a:rPr>
              <a:t>. </a:t>
            </a:r>
            <a:r>
              <a:rPr lang="ru-RU" sz="4800" b="1" i="1" dirty="0" err="1" smtClean="0">
                <a:solidFill>
                  <a:srgbClr val="0000FF"/>
                </a:solidFill>
                <a:latin typeface="Georgia" pitchFamily="18" charset="0"/>
              </a:rPr>
              <a:t>Айрыча</a:t>
            </a:r>
            <a:r>
              <a:rPr lang="ru-RU" sz="4800" b="1" i="1" dirty="0" smtClean="0">
                <a:solidFill>
                  <a:srgbClr val="0000FF"/>
                </a:solidFill>
                <a:latin typeface="Georgia" pitchFamily="18" charset="0"/>
              </a:rPr>
              <a:t> </a:t>
            </a:r>
            <a:r>
              <a:rPr lang="ru-RU" sz="4800" b="1" i="1" dirty="0" err="1" smtClean="0">
                <a:solidFill>
                  <a:srgbClr val="0000FF"/>
                </a:solidFill>
                <a:latin typeface="Georgia" pitchFamily="18" charset="0"/>
              </a:rPr>
              <a:t>разилигимни</a:t>
            </a:r>
            <a:r>
              <a:rPr lang="ru-RU" sz="4800" b="1" i="1" dirty="0" smtClean="0">
                <a:solidFill>
                  <a:srgbClr val="0000FF"/>
                </a:solidFill>
                <a:latin typeface="Georgia" pitchFamily="18" charset="0"/>
              </a:rPr>
              <a:t> </a:t>
            </a:r>
            <a:r>
              <a:rPr lang="ru-RU" sz="4800" b="1" i="1" dirty="0" err="1" smtClean="0">
                <a:solidFill>
                  <a:srgbClr val="0000FF"/>
                </a:solidFill>
                <a:latin typeface="Georgia" pitchFamily="18" charset="0"/>
              </a:rPr>
              <a:t>билдирме</a:t>
            </a:r>
            <a:r>
              <a:rPr lang="ru-RU" sz="4800" b="1" i="1" dirty="0" smtClean="0">
                <a:solidFill>
                  <a:srgbClr val="0000FF"/>
                </a:solidFill>
                <a:latin typeface="Georgia" pitchFamily="18" charset="0"/>
              </a:rPr>
              <a:t> </a:t>
            </a:r>
            <a:r>
              <a:rPr lang="ru-RU" sz="4800" b="1" i="1" dirty="0" err="1" smtClean="0">
                <a:solidFill>
                  <a:srgbClr val="0000FF"/>
                </a:solidFill>
                <a:latin typeface="Georgia" pitchFamily="18" charset="0"/>
              </a:rPr>
              <a:t>сюемен</a:t>
            </a:r>
            <a:r>
              <a:rPr lang="ru-RU" sz="4800" b="1" i="1" dirty="0" smtClean="0">
                <a:solidFill>
                  <a:srgbClr val="0000FF"/>
                </a:solidFill>
                <a:latin typeface="Georgia" pitchFamily="18" charset="0"/>
              </a:rPr>
              <a:t>…</a:t>
            </a:r>
            <a:endParaRPr lang="ru-RU" sz="4800" b="1" i="1" dirty="0">
              <a:solidFill>
                <a:srgbClr val="0000FF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sz="6600" b="1" cap="none" dirty="0" err="1" smtClean="0">
                <a:solidFill>
                  <a:srgbClr val="FF0000"/>
                </a:solidFill>
                <a:latin typeface="Georgia" pitchFamily="18" charset="0"/>
              </a:rPr>
              <a:t>Кёп</a:t>
            </a:r>
            <a:r>
              <a:rPr lang="ru-RU" sz="6600" b="1" cap="none" dirty="0" smtClean="0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ru-RU" sz="6600" b="1" cap="none" dirty="0" err="1" smtClean="0">
                <a:solidFill>
                  <a:srgbClr val="FF0000"/>
                </a:solidFill>
                <a:latin typeface="Georgia" pitchFamily="18" charset="0"/>
              </a:rPr>
              <a:t>савболугъуз</a:t>
            </a:r>
            <a:r>
              <a:rPr lang="ru-RU" sz="6600" b="1" cap="none" dirty="0" smtClean="0">
                <a:solidFill>
                  <a:srgbClr val="FF0000"/>
                </a:solidFill>
                <a:latin typeface="Georgia" pitchFamily="18" charset="0"/>
              </a:rPr>
              <a:t> </a:t>
            </a:r>
            <a:endParaRPr lang="ru-RU" sz="6600" b="1" cap="none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8800" b="1" dirty="0" err="1" smtClean="0">
                <a:solidFill>
                  <a:srgbClr val="0000FF"/>
                </a:solidFill>
                <a:latin typeface="Georgia" pitchFamily="18" charset="0"/>
              </a:rPr>
              <a:t>Гьакъыл</a:t>
            </a:r>
            <a:r>
              <a:rPr lang="ru-RU" sz="8800" b="1" dirty="0" smtClean="0">
                <a:solidFill>
                  <a:srgbClr val="0000FF"/>
                </a:solidFill>
                <a:latin typeface="Georgia" pitchFamily="18" charset="0"/>
              </a:rPr>
              <a:t> </a:t>
            </a:r>
            <a:r>
              <a:rPr lang="ru-RU" sz="8800" b="1" dirty="0" err="1" smtClean="0">
                <a:solidFill>
                  <a:srgbClr val="0000FF"/>
                </a:solidFill>
                <a:latin typeface="Georgia" pitchFamily="18" charset="0"/>
              </a:rPr>
              <a:t>тёбелер</a:t>
            </a:r>
            <a:endParaRPr lang="ru-RU" sz="8800" b="1" dirty="0">
              <a:solidFill>
                <a:srgbClr val="0000FF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57200"/>
            <a:ext cx="8686800" cy="5622925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4200" b="1" i="1" dirty="0" err="1" smtClean="0">
                <a:solidFill>
                  <a:srgbClr val="FF0000"/>
                </a:solidFill>
                <a:latin typeface="Georgia" pitchFamily="18" charset="0"/>
              </a:rPr>
              <a:t>Сыпатишлик</a:t>
            </a:r>
            <a:endParaRPr lang="ru-RU" sz="4200" b="1" dirty="0" smtClean="0">
              <a:solidFill>
                <a:srgbClr val="FF0000"/>
              </a:solidFill>
              <a:latin typeface="Georgia" pitchFamily="18" charset="0"/>
            </a:endParaRPr>
          </a:p>
          <a:p>
            <a:pPr>
              <a:buNone/>
            </a:pPr>
            <a:r>
              <a:rPr lang="ru-RU" b="1" i="1" dirty="0" err="1" smtClean="0">
                <a:solidFill>
                  <a:schemeClr val="tx1"/>
                </a:solidFill>
                <a:latin typeface="Georgia" pitchFamily="18" charset="0"/>
              </a:rPr>
              <a:t>Оьзюнде</a:t>
            </a:r>
            <a:r>
              <a:rPr lang="ru-RU" b="1" i="1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Georgia" pitchFamily="18" charset="0"/>
              </a:rPr>
              <a:t>сыпатлыкъны</a:t>
            </a:r>
            <a:r>
              <a:rPr lang="ru-RU" b="1" i="1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Georgia" pitchFamily="18" charset="0"/>
              </a:rPr>
              <a:t>ва</a:t>
            </a:r>
            <a:r>
              <a:rPr lang="ru-RU" b="1" i="1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Georgia" pitchFamily="18" charset="0"/>
              </a:rPr>
              <a:t>ишликни</a:t>
            </a:r>
            <a:r>
              <a:rPr lang="ru-RU" b="1" i="1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Georgia" pitchFamily="18" charset="0"/>
              </a:rPr>
              <a:t>хасиятлары</a:t>
            </a:r>
            <a:r>
              <a:rPr lang="ru-RU" b="1" i="1" dirty="0" smtClean="0">
                <a:solidFill>
                  <a:schemeClr val="tx1"/>
                </a:solidFill>
                <a:latin typeface="Georgia" pitchFamily="18" charset="0"/>
              </a:rPr>
              <a:t> бар </a:t>
            </a:r>
            <a:r>
              <a:rPr lang="ru-RU" b="1" i="1" dirty="0" err="1" smtClean="0">
                <a:solidFill>
                  <a:schemeClr val="tx1"/>
                </a:solidFill>
                <a:latin typeface="Georgia" pitchFamily="18" charset="0"/>
              </a:rPr>
              <a:t>ишликни</a:t>
            </a:r>
            <a:r>
              <a:rPr lang="ru-RU" b="1" i="1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Georgia" pitchFamily="18" charset="0"/>
              </a:rPr>
              <a:t>ат</a:t>
            </a:r>
            <a:r>
              <a:rPr lang="ru-RU" b="1" i="1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Georgia" pitchFamily="18" charset="0"/>
              </a:rPr>
              <a:t>къалибине</a:t>
            </a:r>
            <a:r>
              <a:rPr lang="ru-RU" b="1" i="1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Georgia" pitchFamily="18" charset="0"/>
              </a:rPr>
              <a:t>сыпатишлик</a:t>
            </a:r>
            <a:r>
              <a:rPr lang="ru-RU" b="1" i="1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Georgia" pitchFamily="18" charset="0"/>
              </a:rPr>
              <a:t>деп</a:t>
            </a:r>
            <a:r>
              <a:rPr lang="ru-RU" b="1" i="1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Georgia" pitchFamily="18" charset="0"/>
              </a:rPr>
              <a:t>айтыла</a:t>
            </a:r>
            <a:r>
              <a:rPr lang="ru-RU" b="1" i="1" dirty="0" smtClean="0">
                <a:solidFill>
                  <a:schemeClr val="tx1"/>
                </a:solidFill>
                <a:latin typeface="Georgia" pitchFamily="18" charset="0"/>
              </a:rPr>
              <a:t>.</a:t>
            </a:r>
          </a:p>
          <a:p>
            <a:pPr>
              <a:buNone/>
            </a:pPr>
            <a:r>
              <a:rPr lang="ru-RU" b="1" i="1" dirty="0" err="1" smtClean="0">
                <a:solidFill>
                  <a:schemeClr val="tx1"/>
                </a:solidFill>
                <a:latin typeface="Georgia" pitchFamily="18" charset="0"/>
              </a:rPr>
              <a:t>Соравлары</a:t>
            </a:r>
            <a:r>
              <a:rPr lang="ru-RU" b="1" i="1" dirty="0" smtClean="0">
                <a:solidFill>
                  <a:schemeClr val="tx1"/>
                </a:solidFill>
                <a:latin typeface="Georgia" pitchFamily="18" charset="0"/>
              </a:rPr>
              <a:t>: </a:t>
            </a:r>
            <a:r>
              <a:rPr lang="ru-RU" b="1" i="1" dirty="0" err="1" smtClean="0">
                <a:solidFill>
                  <a:schemeClr val="tx1"/>
                </a:solidFill>
                <a:latin typeface="Georgia" pitchFamily="18" charset="0"/>
              </a:rPr>
              <a:t>нечик</a:t>
            </a:r>
            <a:r>
              <a:rPr lang="ru-RU" b="1" i="1" dirty="0" smtClean="0">
                <a:solidFill>
                  <a:schemeClr val="tx1"/>
                </a:solidFill>
                <a:latin typeface="Georgia" pitchFamily="18" charset="0"/>
              </a:rPr>
              <a:t>? </a:t>
            </a:r>
            <a:r>
              <a:rPr lang="ru-RU" b="1" i="1" dirty="0" err="1" smtClean="0">
                <a:solidFill>
                  <a:schemeClr val="tx1"/>
                </a:solidFill>
                <a:latin typeface="Georgia" pitchFamily="18" charset="0"/>
              </a:rPr>
              <a:t>къайсы</a:t>
            </a:r>
            <a:r>
              <a:rPr lang="ru-RU" b="1" i="1" dirty="0" smtClean="0">
                <a:solidFill>
                  <a:schemeClr val="tx1"/>
                </a:solidFill>
                <a:latin typeface="Georgia" pitchFamily="18" charset="0"/>
              </a:rPr>
              <a:t>?</a:t>
            </a:r>
          </a:p>
          <a:p>
            <a:pPr>
              <a:buNone/>
            </a:pPr>
            <a:r>
              <a:rPr lang="ru-RU" b="1" i="1" dirty="0" err="1" smtClean="0">
                <a:solidFill>
                  <a:schemeClr val="tx1"/>
                </a:solidFill>
                <a:latin typeface="Georgia" pitchFamily="18" charset="0"/>
              </a:rPr>
              <a:t>Йырлайгъан</a:t>
            </a:r>
            <a:r>
              <a:rPr lang="ru-RU" b="1" i="1" dirty="0" smtClean="0">
                <a:solidFill>
                  <a:schemeClr val="tx1"/>
                </a:solidFill>
                <a:latin typeface="Georgia" pitchFamily="18" charset="0"/>
              </a:rPr>
              <a:t>(</a:t>
            </a:r>
            <a:r>
              <a:rPr lang="ru-RU" b="1" i="1" dirty="0" err="1" smtClean="0">
                <a:solidFill>
                  <a:schemeClr val="tx1"/>
                </a:solidFill>
                <a:latin typeface="Georgia" pitchFamily="18" charset="0"/>
              </a:rPr>
              <a:t>нечик</a:t>
            </a:r>
            <a:r>
              <a:rPr lang="ru-RU" b="1" i="1" dirty="0" smtClean="0">
                <a:solidFill>
                  <a:schemeClr val="tx1"/>
                </a:solidFill>
                <a:latin typeface="Georgia" pitchFamily="18" charset="0"/>
              </a:rPr>
              <a:t>?) </a:t>
            </a:r>
            <a:r>
              <a:rPr lang="ru-RU" b="1" i="1" dirty="0" err="1" smtClean="0">
                <a:solidFill>
                  <a:schemeClr val="tx1"/>
                </a:solidFill>
                <a:latin typeface="Georgia" pitchFamily="18" charset="0"/>
              </a:rPr>
              <a:t>къыз</a:t>
            </a:r>
            <a:r>
              <a:rPr lang="ru-RU" b="1" i="1" dirty="0" smtClean="0">
                <a:solidFill>
                  <a:schemeClr val="tx1"/>
                </a:solidFill>
                <a:latin typeface="Georgia" pitchFamily="18" charset="0"/>
              </a:rPr>
              <a:t>.</a:t>
            </a:r>
          </a:p>
          <a:p>
            <a:pPr>
              <a:buNone/>
            </a:pPr>
            <a:r>
              <a:rPr lang="ru-RU" b="1" i="1" dirty="0" err="1" smtClean="0">
                <a:solidFill>
                  <a:schemeClr val="tx1"/>
                </a:solidFill>
                <a:latin typeface="Georgia" pitchFamily="18" charset="0"/>
              </a:rPr>
              <a:t>Атылагъан</a:t>
            </a:r>
            <a:r>
              <a:rPr lang="ru-RU" b="1" i="1" dirty="0" smtClean="0">
                <a:solidFill>
                  <a:schemeClr val="tx1"/>
                </a:solidFill>
                <a:latin typeface="Georgia" pitchFamily="18" charset="0"/>
              </a:rPr>
              <a:t>(</a:t>
            </a:r>
            <a:r>
              <a:rPr lang="ru-RU" b="1" i="1" dirty="0" err="1" smtClean="0">
                <a:solidFill>
                  <a:schemeClr val="tx1"/>
                </a:solidFill>
                <a:latin typeface="Georgia" pitchFamily="18" charset="0"/>
              </a:rPr>
              <a:t>къайсы</a:t>
            </a:r>
            <a:r>
              <a:rPr lang="ru-RU" b="1" i="1" dirty="0" smtClean="0">
                <a:solidFill>
                  <a:schemeClr val="tx1"/>
                </a:solidFill>
                <a:latin typeface="Georgia" pitchFamily="18" charset="0"/>
              </a:rPr>
              <a:t>?) </a:t>
            </a:r>
            <a:r>
              <a:rPr lang="ru-RU" b="1" i="1" dirty="0" err="1" smtClean="0">
                <a:solidFill>
                  <a:schemeClr val="tx1"/>
                </a:solidFill>
                <a:latin typeface="Georgia" pitchFamily="18" charset="0"/>
              </a:rPr>
              <a:t>яш</a:t>
            </a:r>
            <a:endParaRPr lang="ru-RU" b="1" i="1" dirty="0" smtClean="0">
              <a:solidFill>
                <a:schemeClr val="tx1"/>
              </a:solidFill>
              <a:latin typeface="Georgia" pitchFamily="18" charset="0"/>
            </a:endParaRPr>
          </a:p>
          <a:p>
            <a:pPr>
              <a:buNone/>
            </a:pPr>
            <a:r>
              <a:rPr lang="ru-RU" b="1" i="1" dirty="0" err="1" smtClean="0">
                <a:solidFill>
                  <a:schemeClr val="tx1"/>
                </a:solidFill>
                <a:latin typeface="Georgia" pitchFamily="18" charset="0"/>
              </a:rPr>
              <a:t>Жумлада</a:t>
            </a:r>
            <a:r>
              <a:rPr lang="ru-RU" b="1" i="1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Georgia" pitchFamily="18" charset="0"/>
              </a:rPr>
              <a:t>сыпатишликлер</a:t>
            </a:r>
            <a:r>
              <a:rPr lang="ru-RU" b="1" i="1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Georgia" pitchFamily="18" charset="0"/>
              </a:rPr>
              <a:t>белгилевючню</a:t>
            </a:r>
            <a:r>
              <a:rPr lang="ru-RU" b="1" i="1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Georgia" pitchFamily="18" charset="0"/>
              </a:rPr>
              <a:t>ролюн</a:t>
            </a:r>
            <a:r>
              <a:rPr lang="ru-RU" b="1" i="1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Georgia" pitchFamily="18" charset="0"/>
              </a:rPr>
              <a:t>кюте</a:t>
            </a:r>
            <a:r>
              <a:rPr lang="ru-RU" b="1" i="1" dirty="0" smtClean="0">
                <a:solidFill>
                  <a:schemeClr val="tx1"/>
                </a:solidFill>
                <a:latin typeface="Georgia" pitchFamily="18" charset="0"/>
              </a:rPr>
              <a:t>.</a:t>
            </a:r>
          </a:p>
          <a:p>
            <a:pPr>
              <a:buNone/>
            </a:pPr>
            <a:r>
              <a:rPr lang="ru-RU" b="1" i="1" dirty="0" err="1" smtClean="0">
                <a:solidFill>
                  <a:schemeClr val="tx1"/>
                </a:solidFill>
                <a:latin typeface="Georgia" pitchFamily="18" charset="0"/>
              </a:rPr>
              <a:t>Тюпдеги</a:t>
            </a:r>
            <a:r>
              <a:rPr lang="ru-RU" b="1" i="1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Georgia" pitchFamily="18" charset="0"/>
              </a:rPr>
              <a:t>жумланы</a:t>
            </a:r>
            <a:r>
              <a:rPr lang="ru-RU" b="1" i="1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Georgia" pitchFamily="18" charset="0"/>
              </a:rPr>
              <a:t>уьюрлерине</a:t>
            </a:r>
            <a:r>
              <a:rPr lang="ru-RU" b="1" i="1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Georgia" pitchFamily="18" charset="0"/>
              </a:rPr>
              <a:t>гёре</a:t>
            </a:r>
            <a:r>
              <a:rPr lang="ru-RU" b="1" i="1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Georgia" pitchFamily="18" charset="0"/>
              </a:rPr>
              <a:t>чечигиз</a:t>
            </a:r>
            <a:r>
              <a:rPr lang="ru-RU" b="1" i="1" dirty="0" smtClean="0">
                <a:solidFill>
                  <a:schemeClr val="tx1"/>
                </a:solidFill>
                <a:latin typeface="Georgia" pitchFamily="18" charset="0"/>
              </a:rPr>
              <a:t>.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tx1"/>
                </a:solidFill>
                <a:latin typeface="Georgia" pitchFamily="18" charset="0"/>
              </a:rPr>
              <a:t>Мен </a:t>
            </a:r>
            <a:r>
              <a:rPr lang="ru-RU" b="1" i="1" dirty="0" err="1" smtClean="0">
                <a:solidFill>
                  <a:schemeClr val="tx1"/>
                </a:solidFill>
                <a:latin typeface="Georgia" pitchFamily="18" charset="0"/>
              </a:rPr>
              <a:t>охулгъан</a:t>
            </a:r>
            <a:r>
              <a:rPr lang="ru-RU" b="1" i="1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Georgia" pitchFamily="18" charset="0"/>
              </a:rPr>
              <a:t>китапны</a:t>
            </a:r>
            <a:r>
              <a:rPr lang="ru-RU" b="1" i="1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Georgia" pitchFamily="18" charset="0"/>
              </a:rPr>
              <a:t>къурдашыма</a:t>
            </a:r>
            <a:r>
              <a:rPr lang="ru-RU" b="1" i="1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Georgia" pitchFamily="18" charset="0"/>
              </a:rPr>
              <a:t>бердим</a:t>
            </a:r>
            <a:r>
              <a:rPr lang="ru-RU" b="1" i="1" dirty="0" smtClean="0">
                <a:solidFill>
                  <a:schemeClr val="tx1"/>
                </a:solidFill>
                <a:latin typeface="Georgia" pitchFamily="18" charset="0"/>
              </a:rPr>
              <a:t>.</a:t>
            </a:r>
          </a:p>
          <a:p>
            <a:endParaRPr lang="ru-RU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i="1" cap="none" dirty="0" err="1" smtClean="0">
                <a:solidFill>
                  <a:srgbClr val="FF0000"/>
                </a:solidFill>
                <a:latin typeface="Georgia" pitchFamily="18" charset="0"/>
              </a:rPr>
              <a:t>Сыпатишлик</a:t>
            </a:r>
            <a:r>
              <a:rPr lang="ru-RU" sz="4000" cap="none" dirty="0" smtClean="0">
                <a:solidFill>
                  <a:srgbClr val="FF0000"/>
                </a:solidFill>
                <a:latin typeface="Georgia" pitchFamily="18" charset="0"/>
              </a:rPr>
              <a:t/>
            </a:r>
            <a:br>
              <a:rPr lang="ru-RU" sz="4000" cap="none" dirty="0" smtClean="0">
                <a:solidFill>
                  <a:srgbClr val="FF0000"/>
                </a:solidFill>
                <a:latin typeface="Georgia" pitchFamily="18" charset="0"/>
              </a:rPr>
            </a:br>
            <a:endParaRPr lang="ru-RU" sz="4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458200" cy="430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9100"/>
                <a:gridCol w="4229100"/>
              </a:tblGrid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b="1" dirty="0" err="1" smtClean="0"/>
                        <a:t>Сыпатлыкъны</a:t>
                      </a:r>
                      <a:r>
                        <a:rPr lang="ru-RU" b="1" dirty="0" smtClean="0"/>
                        <a:t> </a:t>
                      </a:r>
                      <a:r>
                        <a:rPr lang="ru-RU" b="1" dirty="0" err="1" smtClean="0"/>
                        <a:t>белгилери</a:t>
                      </a:r>
                      <a:r>
                        <a:rPr lang="ru-RU" b="1" dirty="0" smtClean="0"/>
                        <a:t>                                                                                       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b="1" dirty="0" err="1" smtClean="0"/>
                        <a:t>Ишликни</a:t>
                      </a:r>
                      <a:r>
                        <a:rPr lang="ru-RU" b="1" dirty="0" smtClean="0"/>
                        <a:t> </a:t>
                      </a:r>
                      <a:r>
                        <a:rPr lang="ru-RU" b="1" dirty="0" err="1" smtClean="0"/>
                        <a:t>белгилери</a:t>
                      </a:r>
                      <a:endParaRPr lang="ru-RU" dirty="0" smtClean="0"/>
                    </a:p>
                  </a:txBody>
                  <a:tcPr/>
                </a:tc>
              </a:tr>
              <a:tr h="115316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dirty="0" smtClean="0"/>
                        <a:t>1. </a:t>
                      </a:r>
                      <a:r>
                        <a:rPr lang="ru-RU" dirty="0" err="1" smtClean="0"/>
                        <a:t>Белги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англата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охулагъан</a:t>
                      </a:r>
                      <a:r>
                        <a:rPr lang="ru-RU" dirty="0" smtClean="0"/>
                        <a:t> (</a:t>
                      </a:r>
                      <a:r>
                        <a:rPr lang="ru-RU" dirty="0" err="1" smtClean="0"/>
                        <a:t>нечик</a:t>
                      </a:r>
                      <a:r>
                        <a:rPr lang="ru-RU" dirty="0" smtClean="0"/>
                        <a:t>?) </a:t>
                      </a:r>
                      <a:r>
                        <a:rPr lang="ru-RU" dirty="0" err="1" smtClean="0"/>
                        <a:t>китап.къайтажакъ</a:t>
                      </a:r>
                      <a:endParaRPr lang="ru-RU" dirty="0" smtClean="0"/>
                    </a:p>
                    <a:p>
                      <a:pPr>
                        <a:buNone/>
                      </a:pPr>
                      <a:r>
                        <a:rPr lang="ru-RU" dirty="0" smtClean="0"/>
                        <a:t>(</a:t>
                      </a:r>
                      <a:r>
                        <a:rPr lang="ru-RU" dirty="0" err="1" smtClean="0"/>
                        <a:t>нечик</a:t>
                      </a:r>
                      <a:r>
                        <a:rPr lang="ru-RU" dirty="0" smtClean="0"/>
                        <a:t>?)</a:t>
                      </a:r>
                      <a:r>
                        <a:rPr lang="ru-RU" dirty="0" err="1" smtClean="0"/>
                        <a:t>адамлар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dirty="0" smtClean="0"/>
                        <a:t>1.Заман </a:t>
                      </a:r>
                      <a:r>
                        <a:rPr lang="ru-RU" dirty="0" err="1" smtClean="0"/>
                        <a:t>гёрсете</a:t>
                      </a:r>
                      <a:r>
                        <a:rPr lang="ru-RU" dirty="0" smtClean="0"/>
                        <a:t>.</a:t>
                      </a:r>
                    </a:p>
                    <a:p>
                      <a:pPr>
                        <a:buNone/>
                      </a:pPr>
                      <a:r>
                        <a:rPr lang="ru-RU" dirty="0" err="1" smtClean="0"/>
                        <a:t>Ишлейген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адамлар</a:t>
                      </a:r>
                      <a:r>
                        <a:rPr lang="ru-RU" dirty="0" smtClean="0"/>
                        <a:t>,</a:t>
                      </a:r>
                    </a:p>
                    <a:p>
                      <a:pPr>
                        <a:buNone/>
                      </a:pPr>
                      <a:r>
                        <a:rPr lang="ru-RU" dirty="0" err="1" smtClean="0"/>
                        <a:t>Билген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адам</a:t>
                      </a:r>
                      <a:endParaRPr lang="ru-RU" dirty="0" smtClean="0"/>
                    </a:p>
                    <a:p>
                      <a:pPr>
                        <a:buNone/>
                      </a:pPr>
                      <a:r>
                        <a:rPr lang="ru-RU" dirty="0" err="1" smtClean="0"/>
                        <a:t>Къайтажакъ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яш</a:t>
                      </a:r>
                      <a:endParaRPr lang="ru-RU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dirty="0" smtClean="0"/>
                        <a:t>2. </a:t>
                      </a:r>
                      <a:r>
                        <a:rPr lang="ru-RU" dirty="0" err="1" smtClean="0"/>
                        <a:t>Жумлада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белгилевючню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ролюн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кюте</a:t>
                      </a:r>
                      <a:r>
                        <a:rPr lang="ru-RU" dirty="0" smtClean="0"/>
                        <a:t>.</a:t>
                      </a:r>
                    </a:p>
                    <a:p>
                      <a:pPr>
                        <a:buNone/>
                      </a:pPr>
                      <a:r>
                        <a:rPr lang="ru-RU" dirty="0" err="1" smtClean="0"/>
                        <a:t>Анам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гьазирлеген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сумкасын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уьйде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къойду</a:t>
                      </a:r>
                      <a:r>
                        <a:rPr lang="ru-RU" dirty="0" smtClean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dirty="0" smtClean="0"/>
                        <a:t>2. </a:t>
                      </a:r>
                      <a:r>
                        <a:rPr lang="ru-RU" dirty="0" err="1" smtClean="0"/>
                        <a:t>Барлыкъ</a:t>
                      </a:r>
                      <a:r>
                        <a:rPr lang="ru-RU" dirty="0" smtClean="0"/>
                        <a:t>/</a:t>
                      </a:r>
                      <a:r>
                        <a:rPr lang="ru-RU" dirty="0" err="1" smtClean="0"/>
                        <a:t>ёкълукъ</a:t>
                      </a:r>
                      <a:r>
                        <a:rPr lang="ru-RU" dirty="0" smtClean="0"/>
                        <a:t>.</a:t>
                      </a:r>
                    </a:p>
                    <a:p>
                      <a:pPr>
                        <a:buNone/>
                      </a:pPr>
                      <a:r>
                        <a:rPr lang="ru-RU" dirty="0" err="1" smtClean="0"/>
                        <a:t>Язагъан</a:t>
                      </a:r>
                      <a:r>
                        <a:rPr lang="ru-RU" dirty="0" smtClean="0"/>
                        <a:t> – </a:t>
                      </a:r>
                      <a:r>
                        <a:rPr lang="ru-RU" dirty="0" err="1" smtClean="0"/>
                        <a:t>язмайгъан</a:t>
                      </a:r>
                      <a:r>
                        <a:rPr lang="ru-RU" dirty="0" smtClean="0"/>
                        <a:t>, </a:t>
                      </a:r>
                      <a:r>
                        <a:rPr lang="ru-RU" dirty="0" err="1" smtClean="0"/>
                        <a:t>гёреген</a:t>
                      </a:r>
                      <a:r>
                        <a:rPr lang="ru-RU" dirty="0" smtClean="0"/>
                        <a:t> - </a:t>
                      </a:r>
                      <a:r>
                        <a:rPr lang="ru-RU" dirty="0" err="1" smtClean="0"/>
                        <a:t>гёрмейген</a:t>
                      </a:r>
                      <a:endParaRPr lang="ru-RU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dirty="0" smtClean="0"/>
                        <a:t>3.Сыпатишликлер </a:t>
                      </a:r>
                      <a:r>
                        <a:rPr lang="ru-RU" dirty="0" err="1" smtClean="0"/>
                        <a:t>атлыкълар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булан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байлана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ва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олардан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алда</a:t>
                      </a:r>
                      <a:r>
                        <a:rPr lang="ru-RU" dirty="0" smtClean="0"/>
                        <a:t> геле.</a:t>
                      </a:r>
                    </a:p>
                    <a:p>
                      <a:pPr>
                        <a:buNone/>
                      </a:pPr>
                      <a:r>
                        <a:rPr lang="ru-RU" dirty="0" err="1" smtClean="0"/>
                        <a:t>Явагъан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янгур</a:t>
                      </a:r>
                      <a:r>
                        <a:rPr lang="ru-RU" dirty="0" smtClean="0"/>
                        <a:t>,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айтылар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сёз</a:t>
                      </a:r>
                      <a:r>
                        <a:rPr lang="ru-RU" dirty="0" smtClean="0"/>
                        <a:t>, </a:t>
                      </a:r>
                      <a:r>
                        <a:rPr lang="ru-RU" dirty="0" err="1" smtClean="0"/>
                        <a:t>бийийген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къызлар,тынглайгъан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яш</a:t>
                      </a:r>
                      <a:r>
                        <a:rPr lang="ru-RU" dirty="0" smtClean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dirty="0" smtClean="0"/>
                        <a:t>3.Даража </a:t>
                      </a:r>
                      <a:r>
                        <a:rPr lang="ru-RU" dirty="0" err="1" smtClean="0"/>
                        <a:t>гёрсете</a:t>
                      </a:r>
                      <a:r>
                        <a:rPr lang="ru-RU" dirty="0" smtClean="0"/>
                        <a:t>.</a:t>
                      </a:r>
                    </a:p>
                    <a:p>
                      <a:pPr>
                        <a:buNone/>
                      </a:pPr>
                      <a:r>
                        <a:rPr lang="ru-RU" dirty="0" err="1" smtClean="0"/>
                        <a:t>Ишленген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кёпюр</a:t>
                      </a:r>
                      <a:r>
                        <a:rPr lang="ru-RU" dirty="0" smtClean="0"/>
                        <a:t> –</a:t>
                      </a:r>
                      <a:r>
                        <a:rPr lang="ru-RU" dirty="0" err="1" smtClean="0"/>
                        <a:t>къайтым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даража</a:t>
                      </a:r>
                      <a:r>
                        <a:rPr lang="ru-RU" dirty="0" smtClean="0"/>
                        <a:t>,</a:t>
                      </a:r>
                    </a:p>
                    <a:p>
                      <a:pPr>
                        <a:buNone/>
                      </a:pPr>
                      <a:r>
                        <a:rPr lang="ru-RU" dirty="0" err="1" smtClean="0"/>
                        <a:t>Сёйлешген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адамлар</a:t>
                      </a:r>
                      <a:r>
                        <a:rPr lang="ru-RU" dirty="0" smtClean="0"/>
                        <a:t> –</a:t>
                      </a:r>
                      <a:r>
                        <a:rPr lang="ru-RU" dirty="0" err="1" smtClean="0"/>
                        <a:t>ортакълыкъ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даража</a:t>
                      </a:r>
                      <a:r>
                        <a:rPr lang="ru-RU" dirty="0" smtClean="0"/>
                        <a:t>, </a:t>
                      </a:r>
                      <a:r>
                        <a:rPr lang="ru-RU" dirty="0" err="1" smtClean="0"/>
                        <a:t>ачылгъан</a:t>
                      </a:r>
                      <a:r>
                        <a:rPr lang="ru-RU" dirty="0" smtClean="0"/>
                        <a:t> - </a:t>
                      </a:r>
                      <a:r>
                        <a:rPr lang="ru-RU" dirty="0" err="1" smtClean="0"/>
                        <a:t>тюшюм</a:t>
                      </a:r>
                      <a:endParaRPr lang="ru-RU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dirty="0" smtClean="0"/>
                        <a:t>4.Гёчюм, </a:t>
                      </a:r>
                      <a:r>
                        <a:rPr lang="ru-RU" dirty="0" err="1" smtClean="0"/>
                        <a:t>къалым</a:t>
                      </a:r>
                      <a:r>
                        <a:rPr lang="ru-RU" dirty="0" smtClean="0"/>
                        <a:t>.</a:t>
                      </a:r>
                    </a:p>
                    <a:p>
                      <a:pPr>
                        <a:buNone/>
                      </a:pPr>
                      <a:r>
                        <a:rPr lang="ru-RU" dirty="0" err="1" smtClean="0"/>
                        <a:t>явагъан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янгур,билеген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яш</a:t>
                      </a:r>
                      <a:endParaRPr lang="ru-RU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4525963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3600" b="1" i="1" dirty="0" err="1" smtClean="0">
                <a:solidFill>
                  <a:srgbClr val="FF0000"/>
                </a:solidFill>
                <a:latin typeface="Georgia" pitchFamily="18" charset="0"/>
              </a:rPr>
              <a:t>Сыпатишликлени</a:t>
            </a:r>
            <a:r>
              <a:rPr lang="ru-RU" sz="3600" b="1" i="1" dirty="0" smtClean="0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ru-RU" sz="3600" b="1" i="1" dirty="0" err="1" smtClean="0">
                <a:solidFill>
                  <a:srgbClr val="FF0000"/>
                </a:solidFill>
                <a:latin typeface="Georgia" pitchFamily="18" charset="0"/>
              </a:rPr>
              <a:t>гёрсетигиз</a:t>
            </a:r>
            <a:r>
              <a:rPr lang="ru-RU" b="1" i="1" dirty="0" smtClean="0">
                <a:solidFill>
                  <a:srgbClr val="FF0000"/>
                </a:solidFill>
              </a:rPr>
              <a:t>.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3000" b="1" dirty="0" err="1" smtClean="0">
                <a:latin typeface="Georgia" pitchFamily="18" charset="0"/>
              </a:rPr>
              <a:t>Гёгерген</a:t>
            </a:r>
            <a:r>
              <a:rPr lang="ru-RU" sz="3000" b="1" dirty="0" smtClean="0">
                <a:latin typeface="Georgia" pitchFamily="18" charset="0"/>
              </a:rPr>
              <a:t> </a:t>
            </a:r>
            <a:r>
              <a:rPr lang="ru-RU" sz="3000" b="1" dirty="0" smtClean="0">
                <a:latin typeface="Georgia" pitchFamily="18" charset="0"/>
              </a:rPr>
              <a:t>                             </a:t>
            </a:r>
            <a:r>
              <a:rPr lang="ru-RU" sz="3000" b="1" dirty="0" err="1" smtClean="0">
                <a:latin typeface="Georgia" pitchFamily="18" charset="0"/>
              </a:rPr>
              <a:t>Яшыл</a:t>
            </a:r>
            <a:endParaRPr lang="ru-RU" sz="3000" dirty="0" smtClean="0">
              <a:latin typeface="Georgia" pitchFamily="18" charset="0"/>
            </a:endParaRPr>
          </a:p>
          <a:p>
            <a:pPr>
              <a:buNone/>
            </a:pPr>
            <a:r>
              <a:rPr lang="ru-RU" sz="3000" b="1" dirty="0" smtClean="0">
                <a:latin typeface="Georgia" pitchFamily="18" charset="0"/>
              </a:rPr>
              <a:t>Гёк </a:t>
            </a:r>
            <a:r>
              <a:rPr lang="ru-RU" sz="3000" b="1" dirty="0" smtClean="0">
                <a:latin typeface="Georgia" pitchFamily="18" charset="0"/>
              </a:rPr>
              <a:t>                                        </a:t>
            </a:r>
            <a:r>
              <a:rPr lang="ru-RU" sz="3000" b="1" dirty="0" err="1" smtClean="0">
                <a:latin typeface="Georgia" pitchFamily="18" charset="0"/>
              </a:rPr>
              <a:t>Къаралгъан</a:t>
            </a:r>
            <a:endParaRPr lang="ru-RU" sz="3000" dirty="0" smtClean="0">
              <a:latin typeface="Georgia" pitchFamily="18" charset="0"/>
            </a:endParaRPr>
          </a:p>
          <a:p>
            <a:pPr>
              <a:buNone/>
            </a:pPr>
            <a:r>
              <a:rPr lang="ru-RU" sz="3000" b="1" dirty="0" err="1" smtClean="0">
                <a:latin typeface="Georgia" pitchFamily="18" charset="0"/>
              </a:rPr>
              <a:t>Агъаргъан</a:t>
            </a:r>
            <a:r>
              <a:rPr lang="ru-RU" sz="3000" b="1" dirty="0" smtClean="0">
                <a:latin typeface="Georgia" pitchFamily="18" charset="0"/>
              </a:rPr>
              <a:t> </a:t>
            </a:r>
            <a:r>
              <a:rPr lang="ru-RU" sz="3000" b="1" dirty="0" smtClean="0">
                <a:latin typeface="Georgia" pitchFamily="18" charset="0"/>
              </a:rPr>
              <a:t>                         </a:t>
            </a:r>
            <a:r>
              <a:rPr lang="ru-RU" sz="3000" b="1" dirty="0" err="1" smtClean="0">
                <a:latin typeface="Georgia" pitchFamily="18" charset="0"/>
              </a:rPr>
              <a:t>Акъ</a:t>
            </a:r>
            <a:endParaRPr lang="ru-RU" sz="3000" dirty="0" smtClean="0">
              <a:latin typeface="Georgia" pitchFamily="18" charset="0"/>
            </a:endParaRPr>
          </a:p>
          <a:p>
            <a:pPr>
              <a:buNone/>
            </a:pPr>
            <a:r>
              <a:rPr lang="ru-RU" sz="3000" b="1" dirty="0" err="1" smtClean="0">
                <a:latin typeface="Georgia" pitchFamily="18" charset="0"/>
              </a:rPr>
              <a:t>Гёкшылт</a:t>
            </a:r>
            <a:r>
              <a:rPr lang="ru-RU" sz="3000" b="1" dirty="0" smtClean="0">
                <a:latin typeface="Georgia" pitchFamily="18" charset="0"/>
              </a:rPr>
              <a:t> </a:t>
            </a:r>
            <a:r>
              <a:rPr lang="ru-RU" sz="3000" b="1" dirty="0" smtClean="0">
                <a:latin typeface="Georgia" pitchFamily="18" charset="0"/>
              </a:rPr>
              <a:t>                            </a:t>
            </a:r>
            <a:r>
              <a:rPr lang="ru-RU" sz="3000" b="1" dirty="0" err="1" smtClean="0">
                <a:latin typeface="Georgia" pitchFamily="18" charset="0"/>
              </a:rPr>
              <a:t>Саргъалгъан</a:t>
            </a:r>
            <a:endParaRPr lang="ru-RU" sz="3000" dirty="0" smtClean="0">
              <a:latin typeface="Georgia" pitchFamily="18" charset="0"/>
            </a:endParaRPr>
          </a:p>
          <a:p>
            <a:pPr>
              <a:buNone/>
            </a:pPr>
            <a:r>
              <a:rPr lang="ru-RU" sz="3000" b="1" dirty="0" err="1" smtClean="0">
                <a:latin typeface="Georgia" pitchFamily="18" charset="0"/>
              </a:rPr>
              <a:t>Къарала</a:t>
            </a:r>
            <a:r>
              <a:rPr lang="ru-RU" sz="3000" b="1" dirty="0" smtClean="0">
                <a:latin typeface="Georgia" pitchFamily="18" charset="0"/>
              </a:rPr>
              <a:t> </a:t>
            </a:r>
            <a:r>
              <a:rPr lang="ru-RU" sz="3000" b="1" dirty="0" smtClean="0">
                <a:latin typeface="Georgia" pitchFamily="18" charset="0"/>
              </a:rPr>
              <a:t>                             </a:t>
            </a:r>
            <a:r>
              <a:rPr lang="ru-RU" sz="3000" b="1" dirty="0" err="1" smtClean="0">
                <a:latin typeface="Georgia" pitchFamily="18" charset="0"/>
              </a:rPr>
              <a:t>Яшгъарагъан</a:t>
            </a:r>
            <a:endParaRPr lang="ru-RU" sz="3000" b="1" dirty="0" smtClean="0">
              <a:latin typeface="Georgia" pitchFamily="18" charset="0"/>
            </a:endParaRPr>
          </a:p>
          <a:p>
            <a:pPr>
              <a:buNone/>
            </a:pPr>
            <a:r>
              <a:rPr lang="ru-RU" sz="3000" b="1" dirty="0" err="1" smtClean="0">
                <a:latin typeface="Georgia" pitchFamily="18" charset="0"/>
              </a:rPr>
              <a:t>Болажакъ</a:t>
            </a:r>
            <a:r>
              <a:rPr lang="ru-RU" sz="3000" b="1" dirty="0" smtClean="0">
                <a:latin typeface="Georgia" pitchFamily="18" charset="0"/>
              </a:rPr>
              <a:t>                           </a:t>
            </a:r>
            <a:r>
              <a:rPr lang="ru-RU" sz="3000" b="1" dirty="0" err="1" smtClean="0">
                <a:latin typeface="Georgia" pitchFamily="18" charset="0"/>
              </a:rPr>
              <a:t>Охувчу</a:t>
            </a:r>
            <a:endParaRPr lang="ru-RU" sz="3000" b="1" dirty="0" smtClean="0">
              <a:latin typeface="Georgia" pitchFamily="18" charset="0"/>
            </a:endParaRPr>
          </a:p>
          <a:p>
            <a:pPr>
              <a:buNone/>
            </a:pPr>
            <a:r>
              <a:rPr lang="ru-RU" sz="3000" b="1" dirty="0" err="1" smtClean="0">
                <a:latin typeface="Georgia" pitchFamily="18" charset="0"/>
              </a:rPr>
              <a:t>Муалим</a:t>
            </a:r>
            <a:r>
              <a:rPr lang="ru-RU" sz="3000" b="1" dirty="0" smtClean="0">
                <a:latin typeface="Georgia" pitchFamily="18" charset="0"/>
              </a:rPr>
              <a:t>                               </a:t>
            </a:r>
            <a:r>
              <a:rPr lang="ru-RU" sz="3000" b="1" dirty="0" err="1" smtClean="0">
                <a:latin typeface="Georgia" pitchFamily="18" charset="0"/>
              </a:rPr>
              <a:t>Бешинчи</a:t>
            </a:r>
            <a:r>
              <a:rPr lang="ru-RU" sz="3000" b="1" dirty="0" smtClean="0">
                <a:latin typeface="Georgia" pitchFamily="18" charset="0"/>
              </a:rPr>
              <a:t>   </a:t>
            </a:r>
            <a:r>
              <a:rPr lang="ru-RU" b="1" dirty="0" smtClean="0"/>
              <a:t>                        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990600"/>
            <a:ext cx="8991600" cy="45259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i="1" dirty="0" err="1" smtClean="0">
                <a:solidFill>
                  <a:srgbClr val="FF0000"/>
                </a:solidFill>
                <a:latin typeface="Georgia" pitchFamily="18" charset="0"/>
              </a:rPr>
              <a:t>Жумлаларда</a:t>
            </a:r>
            <a:r>
              <a:rPr lang="ru-RU" b="1" i="1" dirty="0" smtClean="0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ru-RU" b="1" i="1" dirty="0" err="1" smtClean="0">
                <a:solidFill>
                  <a:srgbClr val="FF0000"/>
                </a:solidFill>
                <a:latin typeface="Georgia" pitchFamily="18" charset="0"/>
              </a:rPr>
              <a:t>сыпатишликлени</a:t>
            </a:r>
            <a:r>
              <a:rPr lang="ru-RU" b="1" i="1" dirty="0" smtClean="0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ru-RU" b="1" i="1" dirty="0" err="1" smtClean="0">
                <a:solidFill>
                  <a:srgbClr val="FF0000"/>
                </a:solidFill>
                <a:latin typeface="Georgia" pitchFamily="18" charset="0"/>
              </a:rPr>
              <a:t>табыгъыз</a:t>
            </a:r>
            <a:r>
              <a:rPr lang="ru-RU" b="1" i="1" dirty="0" smtClean="0">
                <a:solidFill>
                  <a:srgbClr val="FF0000"/>
                </a:solidFill>
                <a:latin typeface="Georgia" pitchFamily="18" charset="0"/>
              </a:rPr>
              <a:t>.</a:t>
            </a:r>
            <a:endParaRPr lang="ru-RU" dirty="0" smtClean="0">
              <a:solidFill>
                <a:srgbClr val="FF0000"/>
              </a:solidFill>
              <a:latin typeface="Georgia" pitchFamily="18" charset="0"/>
            </a:endParaRPr>
          </a:p>
          <a:p>
            <a:pPr>
              <a:buNone/>
            </a:pPr>
            <a:r>
              <a:rPr lang="ru-RU" b="1" dirty="0" smtClean="0">
                <a:latin typeface="Georgia" pitchFamily="18" charset="0"/>
              </a:rPr>
              <a:t>1. </a:t>
            </a:r>
            <a:r>
              <a:rPr lang="ru-RU" b="1" dirty="0" err="1" smtClean="0">
                <a:latin typeface="Georgia" pitchFamily="18" charset="0"/>
              </a:rPr>
              <a:t>Сатылагъан</a:t>
            </a:r>
            <a:r>
              <a:rPr lang="ru-RU" b="1" dirty="0" smtClean="0">
                <a:latin typeface="Georgia" pitchFamily="18" charset="0"/>
              </a:rPr>
              <a:t> </a:t>
            </a:r>
            <a:r>
              <a:rPr lang="ru-RU" b="1" dirty="0" err="1" smtClean="0">
                <a:latin typeface="Georgia" pitchFamily="18" charset="0"/>
              </a:rPr>
              <a:t>китапланы</a:t>
            </a:r>
            <a:r>
              <a:rPr lang="ru-RU" b="1" dirty="0" smtClean="0">
                <a:latin typeface="Georgia" pitchFamily="18" charset="0"/>
              </a:rPr>
              <a:t> </a:t>
            </a:r>
            <a:r>
              <a:rPr lang="ru-RU" b="1" dirty="0" err="1" smtClean="0">
                <a:latin typeface="Georgia" pitchFamily="18" charset="0"/>
              </a:rPr>
              <a:t>уьйде</a:t>
            </a:r>
            <a:r>
              <a:rPr lang="ru-RU" b="1" dirty="0" smtClean="0">
                <a:latin typeface="Georgia" pitchFamily="18" charset="0"/>
              </a:rPr>
              <a:t> </a:t>
            </a:r>
            <a:r>
              <a:rPr lang="ru-RU" b="1" dirty="0" err="1" smtClean="0">
                <a:latin typeface="Georgia" pitchFamily="18" charset="0"/>
              </a:rPr>
              <a:t>къойдум</a:t>
            </a:r>
            <a:r>
              <a:rPr lang="ru-RU" b="1" dirty="0" smtClean="0">
                <a:latin typeface="Georgia" pitchFamily="18" charset="0"/>
              </a:rPr>
              <a:t>.</a:t>
            </a:r>
            <a:endParaRPr lang="ru-RU" dirty="0" smtClean="0">
              <a:latin typeface="Georgia" pitchFamily="18" charset="0"/>
            </a:endParaRPr>
          </a:p>
          <a:p>
            <a:pPr>
              <a:buNone/>
            </a:pPr>
            <a:r>
              <a:rPr lang="ru-RU" b="1" dirty="0" smtClean="0">
                <a:latin typeface="Georgia" pitchFamily="18" charset="0"/>
              </a:rPr>
              <a:t>2. </a:t>
            </a:r>
            <a:r>
              <a:rPr lang="ru-RU" b="1" dirty="0" err="1" smtClean="0">
                <a:latin typeface="Georgia" pitchFamily="18" charset="0"/>
              </a:rPr>
              <a:t>Айтылгъан</a:t>
            </a:r>
            <a:r>
              <a:rPr lang="ru-RU" b="1" dirty="0" smtClean="0">
                <a:latin typeface="Georgia" pitchFamily="18" charset="0"/>
              </a:rPr>
              <a:t> </a:t>
            </a:r>
            <a:r>
              <a:rPr lang="ru-RU" b="1" dirty="0" err="1" smtClean="0">
                <a:latin typeface="Georgia" pitchFamily="18" charset="0"/>
              </a:rPr>
              <a:t>сёз</a:t>
            </a:r>
            <a:r>
              <a:rPr lang="ru-RU" b="1" dirty="0" smtClean="0">
                <a:latin typeface="Georgia" pitchFamily="18" charset="0"/>
              </a:rPr>
              <a:t> </a:t>
            </a:r>
            <a:r>
              <a:rPr lang="ru-RU" b="1" dirty="0" err="1" smtClean="0">
                <a:latin typeface="Georgia" pitchFamily="18" charset="0"/>
              </a:rPr>
              <a:t>окъ</a:t>
            </a:r>
            <a:r>
              <a:rPr lang="ru-RU" b="1" dirty="0" smtClean="0">
                <a:latin typeface="Georgia" pitchFamily="18" charset="0"/>
              </a:rPr>
              <a:t> </a:t>
            </a:r>
            <a:r>
              <a:rPr lang="ru-RU" b="1" dirty="0" err="1" smtClean="0">
                <a:latin typeface="Georgia" pitchFamily="18" charset="0"/>
              </a:rPr>
              <a:t>йимик</a:t>
            </a:r>
            <a:r>
              <a:rPr lang="ru-RU" b="1" dirty="0" smtClean="0">
                <a:latin typeface="Georgia" pitchFamily="18" charset="0"/>
              </a:rPr>
              <a:t> </a:t>
            </a:r>
            <a:r>
              <a:rPr lang="ru-RU" b="1" dirty="0" err="1" smtClean="0">
                <a:latin typeface="Georgia" pitchFamily="18" charset="0"/>
              </a:rPr>
              <a:t>тиер</a:t>
            </a:r>
            <a:r>
              <a:rPr lang="ru-RU" b="1" dirty="0" smtClean="0">
                <a:latin typeface="Georgia" pitchFamily="18" charset="0"/>
              </a:rPr>
              <a:t>.</a:t>
            </a:r>
            <a:endParaRPr lang="ru-RU" dirty="0" smtClean="0">
              <a:latin typeface="Georgia" pitchFamily="18" charset="0"/>
            </a:endParaRPr>
          </a:p>
          <a:p>
            <a:pPr>
              <a:buNone/>
            </a:pPr>
            <a:r>
              <a:rPr lang="ru-RU" b="1" dirty="0" smtClean="0">
                <a:latin typeface="Georgia" pitchFamily="18" charset="0"/>
              </a:rPr>
              <a:t>3.Дюньяланы </a:t>
            </a:r>
            <a:r>
              <a:rPr lang="ru-RU" b="1" dirty="0" err="1" smtClean="0">
                <a:latin typeface="Georgia" pitchFamily="18" charset="0"/>
              </a:rPr>
              <a:t>ачагъан</a:t>
            </a:r>
            <a:r>
              <a:rPr lang="ru-RU" b="1" dirty="0" smtClean="0">
                <a:latin typeface="Georgia" pitchFamily="18" charset="0"/>
              </a:rPr>
              <a:t> алтын </a:t>
            </a:r>
            <a:r>
              <a:rPr lang="ru-RU" b="1" dirty="0" err="1" smtClean="0">
                <a:latin typeface="Georgia" pitchFamily="18" charset="0"/>
              </a:rPr>
              <a:t>ачгъыч</a:t>
            </a:r>
            <a:r>
              <a:rPr lang="ru-RU" b="1" dirty="0" smtClean="0">
                <a:latin typeface="Georgia" pitchFamily="18" charset="0"/>
              </a:rPr>
              <a:t> - </a:t>
            </a:r>
            <a:r>
              <a:rPr lang="ru-RU" b="1" dirty="0" err="1" smtClean="0">
                <a:latin typeface="Georgia" pitchFamily="18" charset="0"/>
              </a:rPr>
              <a:t>ана</a:t>
            </a:r>
            <a:r>
              <a:rPr lang="ru-RU" b="1" dirty="0" smtClean="0">
                <a:latin typeface="Georgia" pitchFamily="18" charset="0"/>
              </a:rPr>
              <a:t> </a:t>
            </a:r>
            <a:r>
              <a:rPr lang="ru-RU" b="1" dirty="0" err="1" smtClean="0">
                <a:latin typeface="Georgia" pitchFamily="18" charset="0"/>
              </a:rPr>
              <a:t>тил</a:t>
            </a:r>
            <a:r>
              <a:rPr lang="ru-RU" b="1" dirty="0" smtClean="0">
                <a:latin typeface="Georgia" pitchFamily="18" charset="0"/>
              </a:rPr>
              <a:t>.</a:t>
            </a:r>
            <a:endParaRPr lang="ru-RU" dirty="0" smtClean="0">
              <a:latin typeface="Georgia" pitchFamily="18" charset="0"/>
            </a:endParaRPr>
          </a:p>
          <a:p>
            <a:pPr>
              <a:buNone/>
            </a:pPr>
            <a:r>
              <a:rPr lang="ru-RU" b="1" dirty="0" smtClean="0">
                <a:latin typeface="Georgia" pitchFamily="18" charset="0"/>
              </a:rPr>
              <a:t>Адам </a:t>
            </a:r>
            <a:r>
              <a:rPr lang="ru-RU" b="1" dirty="0" err="1" smtClean="0">
                <a:latin typeface="Georgia" pitchFamily="18" charset="0"/>
              </a:rPr>
              <a:t>болмагъа</a:t>
            </a:r>
            <a:r>
              <a:rPr lang="ru-RU" b="1" dirty="0" smtClean="0">
                <a:latin typeface="Georgia" pitchFamily="18" charset="0"/>
              </a:rPr>
              <a:t> </a:t>
            </a:r>
            <a:r>
              <a:rPr lang="ru-RU" b="1" dirty="0" err="1" smtClean="0">
                <a:latin typeface="Georgia" pitchFamily="18" charset="0"/>
              </a:rPr>
              <a:t>сюйсенг</a:t>
            </a:r>
            <a:r>
              <a:rPr lang="ru-RU" b="1" dirty="0" smtClean="0">
                <a:latin typeface="Georgia" pitchFamily="18" charset="0"/>
              </a:rPr>
              <a:t>, </a:t>
            </a:r>
            <a:r>
              <a:rPr lang="ru-RU" b="1" dirty="0" err="1" smtClean="0">
                <a:latin typeface="Georgia" pitchFamily="18" charset="0"/>
              </a:rPr>
              <a:t>башлап</a:t>
            </a:r>
            <a:r>
              <a:rPr lang="ru-RU" b="1" dirty="0" smtClean="0">
                <a:latin typeface="Georgia" pitchFamily="18" charset="0"/>
              </a:rPr>
              <a:t> </a:t>
            </a:r>
            <a:r>
              <a:rPr lang="ru-RU" b="1" dirty="0" err="1" smtClean="0">
                <a:latin typeface="Georgia" pitchFamily="18" charset="0"/>
              </a:rPr>
              <a:t>ана</a:t>
            </a:r>
            <a:r>
              <a:rPr lang="ru-RU" b="1" dirty="0" smtClean="0">
                <a:latin typeface="Georgia" pitchFamily="18" charset="0"/>
              </a:rPr>
              <a:t> </a:t>
            </a:r>
            <a:r>
              <a:rPr lang="ru-RU" b="1" dirty="0" err="1" smtClean="0">
                <a:latin typeface="Georgia" pitchFamily="18" charset="0"/>
              </a:rPr>
              <a:t>тилни</a:t>
            </a:r>
            <a:r>
              <a:rPr lang="ru-RU" b="1" dirty="0" smtClean="0">
                <a:latin typeface="Georgia" pitchFamily="18" charset="0"/>
              </a:rPr>
              <a:t> бил!</a:t>
            </a:r>
            <a:endParaRPr lang="ru-RU" dirty="0" smtClean="0">
              <a:latin typeface="Georgia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4953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b="1" i="1" dirty="0" err="1" smtClean="0">
                <a:latin typeface="Georgia" pitchFamily="18" charset="0"/>
              </a:rPr>
              <a:t>Оьзюнде</a:t>
            </a:r>
            <a:r>
              <a:rPr lang="ru-RU" sz="4800" b="1" i="1" dirty="0" smtClean="0">
                <a:latin typeface="Georgia" pitchFamily="18" charset="0"/>
              </a:rPr>
              <a:t> </a:t>
            </a:r>
            <a:r>
              <a:rPr lang="ru-RU" sz="4800" b="1" i="1" dirty="0" err="1" smtClean="0">
                <a:latin typeface="Georgia" pitchFamily="18" charset="0"/>
              </a:rPr>
              <a:t>ишликни</a:t>
            </a:r>
            <a:r>
              <a:rPr lang="ru-RU" sz="4800" b="1" i="1" dirty="0" smtClean="0">
                <a:latin typeface="Georgia" pitchFamily="18" charset="0"/>
              </a:rPr>
              <a:t> де, </a:t>
            </a:r>
            <a:r>
              <a:rPr lang="ru-RU" sz="4800" b="1" i="1" dirty="0" err="1" smtClean="0">
                <a:latin typeface="Georgia" pitchFamily="18" charset="0"/>
              </a:rPr>
              <a:t>атлыкъны</a:t>
            </a:r>
            <a:r>
              <a:rPr lang="ru-RU" sz="4800" b="1" i="1" dirty="0" smtClean="0">
                <a:latin typeface="Georgia" pitchFamily="18" charset="0"/>
              </a:rPr>
              <a:t> да </a:t>
            </a:r>
            <a:r>
              <a:rPr lang="ru-RU" sz="4800" b="1" i="1" dirty="0" err="1" smtClean="0">
                <a:latin typeface="Georgia" pitchFamily="18" charset="0"/>
              </a:rPr>
              <a:t>белгилери</a:t>
            </a:r>
            <a:r>
              <a:rPr lang="ru-RU" sz="4800" b="1" i="1" dirty="0" smtClean="0">
                <a:latin typeface="Georgia" pitchFamily="18" charset="0"/>
              </a:rPr>
              <a:t> бар </a:t>
            </a:r>
            <a:r>
              <a:rPr lang="ru-RU" sz="4800" b="1" i="1" dirty="0" err="1" smtClean="0">
                <a:latin typeface="Georgia" pitchFamily="18" charset="0"/>
              </a:rPr>
              <a:t>ишлик</a:t>
            </a:r>
            <a:r>
              <a:rPr lang="ru-RU" sz="4800" b="1" i="1" dirty="0" smtClean="0">
                <a:latin typeface="Georgia" pitchFamily="18" charset="0"/>
              </a:rPr>
              <a:t> </a:t>
            </a:r>
            <a:r>
              <a:rPr lang="ru-RU" sz="4800" b="1" i="1" dirty="0" err="1" smtClean="0">
                <a:latin typeface="Georgia" pitchFamily="18" charset="0"/>
              </a:rPr>
              <a:t>къалиплеге</a:t>
            </a:r>
            <a:r>
              <a:rPr lang="ru-RU" sz="4800" b="1" i="1" dirty="0" smtClean="0">
                <a:latin typeface="Georgia" pitchFamily="18" charset="0"/>
              </a:rPr>
              <a:t> </a:t>
            </a:r>
            <a:r>
              <a:rPr lang="ru-RU" sz="4800" b="1" i="1" dirty="0" err="1" smtClean="0">
                <a:solidFill>
                  <a:srgbClr val="FF0000"/>
                </a:solidFill>
                <a:latin typeface="Georgia" pitchFamily="18" charset="0"/>
              </a:rPr>
              <a:t>атишликлер</a:t>
            </a:r>
            <a:r>
              <a:rPr lang="ru-RU" sz="4800" b="1" i="1" dirty="0" smtClean="0">
                <a:latin typeface="Georgia" pitchFamily="18" charset="0"/>
              </a:rPr>
              <a:t> </a:t>
            </a:r>
            <a:endParaRPr lang="ru-RU" sz="4800" b="1" i="1" dirty="0" smtClean="0">
              <a:latin typeface="Georgia" pitchFamily="18" charset="0"/>
            </a:endParaRPr>
          </a:p>
          <a:p>
            <a:pPr algn="ctr">
              <a:buNone/>
            </a:pPr>
            <a:r>
              <a:rPr lang="ru-RU" sz="4800" b="1" i="1" dirty="0" err="1" smtClean="0">
                <a:latin typeface="Georgia" pitchFamily="18" charset="0"/>
              </a:rPr>
              <a:t>деп</a:t>
            </a:r>
            <a:r>
              <a:rPr lang="ru-RU" sz="4800" b="1" i="1" dirty="0" smtClean="0">
                <a:latin typeface="Georgia" pitchFamily="18" charset="0"/>
              </a:rPr>
              <a:t> </a:t>
            </a:r>
            <a:r>
              <a:rPr lang="ru-RU" sz="4800" b="1" i="1" dirty="0" err="1" smtClean="0">
                <a:latin typeface="Georgia" pitchFamily="18" charset="0"/>
              </a:rPr>
              <a:t>айтыла</a:t>
            </a:r>
            <a:endParaRPr lang="ru-RU" sz="4800" b="1" i="1" dirty="0" smtClean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b="1" i="1" cap="none" dirty="0" err="1" smtClean="0">
                <a:latin typeface="Georgia" pitchFamily="18" charset="0"/>
              </a:rPr>
              <a:t>Атишликни</a:t>
            </a:r>
            <a:r>
              <a:rPr lang="ru-RU" b="1" i="1" cap="none" dirty="0" smtClean="0">
                <a:latin typeface="Georgia" pitchFamily="18" charset="0"/>
              </a:rPr>
              <a:t> морфология </a:t>
            </a:r>
            <a:r>
              <a:rPr lang="ru-RU" b="1" i="1" cap="none" dirty="0" err="1" smtClean="0">
                <a:latin typeface="Georgia" pitchFamily="18" charset="0"/>
              </a:rPr>
              <a:t>белгилери</a:t>
            </a:r>
            <a:endParaRPr lang="ru-RU" b="1" i="1" cap="none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187483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b="1" dirty="0" err="1" smtClean="0">
                <a:solidFill>
                  <a:srgbClr val="0000FF"/>
                </a:solidFill>
                <a:latin typeface="Georgia" pitchFamily="18" charset="0"/>
              </a:rPr>
              <a:t>Атишлик</a:t>
            </a:r>
            <a:endParaRPr lang="ru-RU" sz="4800" b="1" dirty="0" smtClean="0">
              <a:solidFill>
                <a:srgbClr val="0000FF"/>
              </a:solidFill>
              <a:latin typeface="Georgia" pitchFamily="18" charset="0"/>
            </a:endParaRPr>
          </a:p>
          <a:p>
            <a:pPr algn="ctr">
              <a:buNone/>
            </a:pPr>
            <a:endParaRPr lang="ru-RU" sz="4800" b="1" dirty="0" smtClean="0">
              <a:solidFill>
                <a:srgbClr val="0000FF"/>
              </a:solidFill>
              <a:latin typeface="Georgia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2895600" y="2286000"/>
            <a:ext cx="1524000" cy="914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419600" y="2286000"/>
            <a:ext cx="1295400" cy="914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533400" y="3124200"/>
            <a:ext cx="7772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3200" b="1" dirty="0" err="1" smtClean="0">
                <a:solidFill>
                  <a:srgbClr val="0000FF"/>
                </a:solidFill>
                <a:latin typeface="Georgia" pitchFamily="18" charset="0"/>
              </a:rPr>
              <a:t>Ишлик</a:t>
            </a:r>
            <a:r>
              <a:rPr lang="ru-RU" sz="3200" b="1" dirty="0" smtClean="0">
                <a:solidFill>
                  <a:srgbClr val="0000FF"/>
                </a:solidFill>
                <a:latin typeface="Georgia" pitchFamily="18" charset="0"/>
              </a:rPr>
              <a:t>              </a:t>
            </a:r>
            <a:r>
              <a:rPr lang="ru-RU" sz="3200" b="1" dirty="0" err="1" smtClean="0">
                <a:solidFill>
                  <a:srgbClr val="0000FF"/>
                </a:solidFill>
                <a:latin typeface="Georgia" pitchFamily="18" charset="0"/>
              </a:rPr>
              <a:t>Атлыкъ</a:t>
            </a:r>
            <a:endParaRPr lang="ru-RU" sz="3200" b="1" dirty="0">
              <a:solidFill>
                <a:srgbClr val="0000FF"/>
              </a:solidFill>
              <a:latin typeface="Georgia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04800" y="3733800"/>
            <a:ext cx="8382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800" b="1" i="1" dirty="0" err="1" smtClean="0">
                <a:latin typeface="Georgia" pitchFamily="18" charset="0"/>
              </a:rPr>
              <a:t>Ишликни</a:t>
            </a:r>
            <a:r>
              <a:rPr lang="ru-RU" sz="2800" b="1" i="1" dirty="0" smtClean="0">
                <a:latin typeface="Georgia" pitchFamily="18" charset="0"/>
              </a:rPr>
              <a:t> </a:t>
            </a:r>
            <a:r>
              <a:rPr lang="ru-RU" sz="2800" b="1" i="1" dirty="0" err="1" smtClean="0">
                <a:latin typeface="Georgia" pitchFamily="18" charset="0"/>
              </a:rPr>
              <a:t>белгилери</a:t>
            </a:r>
            <a:r>
              <a:rPr lang="ru-RU" sz="2800" b="1" i="1" dirty="0" smtClean="0">
                <a:latin typeface="Georgia" pitchFamily="18" charset="0"/>
              </a:rPr>
              <a:t> –</a:t>
            </a:r>
            <a:r>
              <a:rPr lang="en-US" sz="2800" b="1" i="1" dirty="0" smtClean="0">
                <a:latin typeface="Georgia" pitchFamily="18" charset="0"/>
              </a:rPr>
              <a:t>I</a:t>
            </a:r>
            <a:r>
              <a:rPr lang="ru-RU" sz="2800" b="1" i="1" dirty="0" smtClean="0">
                <a:latin typeface="Georgia" pitchFamily="18" charset="0"/>
              </a:rPr>
              <a:t> </a:t>
            </a:r>
            <a:r>
              <a:rPr lang="ru-RU" sz="2800" b="1" i="1" dirty="0" err="1" smtClean="0">
                <a:latin typeface="Georgia" pitchFamily="18" charset="0"/>
              </a:rPr>
              <a:t>гёчюм</a:t>
            </a:r>
            <a:r>
              <a:rPr lang="ru-RU" sz="2800" b="1" i="1" dirty="0" smtClean="0">
                <a:latin typeface="Georgia" pitchFamily="18" charset="0"/>
              </a:rPr>
              <a:t>, </a:t>
            </a:r>
            <a:r>
              <a:rPr lang="ru-RU" sz="2800" b="1" i="1" dirty="0" err="1" smtClean="0">
                <a:latin typeface="Georgia" pitchFamily="18" charset="0"/>
              </a:rPr>
              <a:t>къалым</a:t>
            </a:r>
            <a:r>
              <a:rPr lang="ru-RU" sz="2800" b="1" i="1" dirty="0" smtClean="0">
                <a:latin typeface="Georgia" pitchFamily="18" charset="0"/>
              </a:rPr>
              <a:t> </a:t>
            </a:r>
            <a:r>
              <a:rPr lang="ru-RU" sz="2800" b="1" i="1" dirty="0" err="1" smtClean="0">
                <a:latin typeface="Georgia" pitchFamily="18" charset="0"/>
              </a:rPr>
              <a:t>маъналаны</a:t>
            </a:r>
            <a:r>
              <a:rPr lang="ru-RU" sz="2800" b="1" i="1" dirty="0" smtClean="0">
                <a:latin typeface="Georgia" pitchFamily="18" charset="0"/>
              </a:rPr>
              <a:t> </a:t>
            </a:r>
            <a:r>
              <a:rPr lang="ru-RU" sz="2800" b="1" i="1" dirty="0" err="1" smtClean="0">
                <a:latin typeface="Georgia" pitchFamily="18" charset="0"/>
              </a:rPr>
              <a:t>бере</a:t>
            </a:r>
            <a:r>
              <a:rPr lang="ru-RU" sz="2800" b="1" i="1" dirty="0" smtClean="0">
                <a:latin typeface="Georgia" pitchFamily="18" charset="0"/>
              </a:rPr>
              <a:t>:</a:t>
            </a:r>
          </a:p>
          <a:p>
            <a:pPr algn="ctr">
              <a:buNone/>
            </a:pPr>
            <a:r>
              <a:rPr lang="ru-RU" sz="2800" b="1" i="1" dirty="0" err="1" smtClean="0">
                <a:solidFill>
                  <a:srgbClr val="FF0000"/>
                </a:solidFill>
                <a:latin typeface="Georgia" pitchFamily="18" charset="0"/>
              </a:rPr>
              <a:t>Гермек</a:t>
            </a:r>
            <a:r>
              <a:rPr lang="ru-RU" sz="2800" b="1" i="1" dirty="0" smtClean="0">
                <a:latin typeface="Georgia" pitchFamily="18" charset="0"/>
              </a:rPr>
              <a:t> </a:t>
            </a:r>
            <a:r>
              <a:rPr lang="ru-RU" sz="2800" b="1" i="1" dirty="0" smtClean="0">
                <a:solidFill>
                  <a:srgbClr val="0000FF"/>
                </a:solidFill>
                <a:latin typeface="Georgia" pitchFamily="18" charset="0"/>
              </a:rPr>
              <a:t>(</a:t>
            </a:r>
            <a:r>
              <a:rPr lang="ru-RU" sz="2800" b="1" i="1" dirty="0" err="1" smtClean="0">
                <a:solidFill>
                  <a:srgbClr val="0000FF"/>
                </a:solidFill>
                <a:latin typeface="Georgia" pitchFamily="18" charset="0"/>
              </a:rPr>
              <a:t>кимни</a:t>
            </a:r>
            <a:r>
              <a:rPr lang="ru-RU" sz="2800" b="1" i="1" dirty="0" smtClean="0">
                <a:solidFill>
                  <a:srgbClr val="0000FF"/>
                </a:solidFill>
                <a:latin typeface="Georgia" pitchFamily="18" charset="0"/>
              </a:rPr>
              <a:t>?) </a:t>
            </a:r>
            <a:r>
              <a:rPr lang="ru-RU" sz="2800" b="1" i="1" dirty="0" smtClean="0">
                <a:latin typeface="Georgia" pitchFamily="18" charset="0"/>
              </a:rPr>
              <a:t>– </a:t>
            </a:r>
            <a:r>
              <a:rPr lang="ru-RU" sz="2800" b="1" i="1" dirty="0" err="1" smtClean="0">
                <a:solidFill>
                  <a:srgbClr val="FF0000"/>
                </a:solidFill>
                <a:latin typeface="Georgia" pitchFamily="18" charset="0"/>
              </a:rPr>
              <a:t>гёчюм</a:t>
            </a:r>
            <a:endParaRPr lang="ru-RU" sz="2800" b="1" i="1" dirty="0" smtClean="0">
              <a:solidFill>
                <a:srgbClr val="FF0000"/>
              </a:solidFill>
              <a:latin typeface="Georgia" pitchFamily="18" charset="0"/>
            </a:endParaRPr>
          </a:p>
          <a:p>
            <a:pPr algn="ctr">
              <a:buNone/>
            </a:pPr>
            <a:r>
              <a:rPr lang="ru-RU" sz="2800" b="1" i="1" dirty="0" err="1" smtClean="0">
                <a:latin typeface="Georgia" pitchFamily="18" charset="0"/>
              </a:rPr>
              <a:t>Олтурмакъ</a:t>
            </a:r>
            <a:r>
              <a:rPr lang="ru-RU" sz="2800" b="1" i="1" dirty="0" smtClean="0">
                <a:latin typeface="Georgia" pitchFamily="18" charset="0"/>
              </a:rPr>
              <a:t> </a:t>
            </a:r>
            <a:r>
              <a:rPr lang="ru-RU" sz="2800" b="1" i="1" dirty="0" smtClean="0">
                <a:latin typeface="Georgia" pitchFamily="18" charset="0"/>
              </a:rPr>
              <a:t>– </a:t>
            </a:r>
            <a:r>
              <a:rPr lang="ru-RU" sz="2800" b="1" i="1" dirty="0" err="1" smtClean="0">
                <a:latin typeface="Georgia" pitchFamily="18" charset="0"/>
              </a:rPr>
              <a:t>къалым</a:t>
            </a:r>
            <a:endParaRPr lang="ru-RU" sz="2800" b="1" i="1" dirty="0" smtClean="0">
              <a:latin typeface="Georgia" pitchFamily="18" charset="0"/>
            </a:endParaRPr>
          </a:p>
          <a:p>
            <a:pPr algn="ctr">
              <a:buNone/>
            </a:pPr>
            <a:endParaRPr lang="ru-RU" sz="2800" b="1" i="1" dirty="0" smtClean="0">
              <a:latin typeface="Georgia" pitchFamily="18" charset="0"/>
            </a:endParaRPr>
          </a:p>
          <a:p>
            <a:pPr algn="ctr">
              <a:buNone/>
            </a:pPr>
            <a:r>
              <a:rPr lang="ru-RU" sz="2800" b="1" i="1" dirty="0" smtClean="0">
                <a:latin typeface="Georgia" pitchFamily="18" charset="0"/>
              </a:rPr>
              <a:t>2. </a:t>
            </a:r>
            <a:r>
              <a:rPr lang="ru-RU" sz="2800" b="1" i="1" dirty="0" err="1" smtClean="0">
                <a:latin typeface="Georgia" pitchFamily="18" charset="0"/>
              </a:rPr>
              <a:t>Даража</a:t>
            </a:r>
            <a:r>
              <a:rPr lang="ru-RU" sz="2800" b="1" i="1" dirty="0" smtClean="0">
                <a:latin typeface="Georgia" pitchFamily="18" charset="0"/>
              </a:rPr>
              <a:t> </a:t>
            </a:r>
            <a:r>
              <a:rPr lang="ru-RU" sz="2800" b="1" i="1" dirty="0" err="1" smtClean="0">
                <a:latin typeface="Georgia" pitchFamily="18" charset="0"/>
              </a:rPr>
              <a:t>гёрсете</a:t>
            </a:r>
            <a:endParaRPr lang="ru-RU" sz="2800" b="1" i="1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54162"/>
            <a:ext cx="91440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 err="1" smtClean="0">
                <a:solidFill>
                  <a:srgbClr val="0000FF"/>
                </a:solidFill>
                <a:latin typeface="Georgia" pitchFamily="18" charset="0"/>
              </a:rPr>
              <a:t>Атлыкъны</a:t>
            </a:r>
            <a:r>
              <a:rPr lang="ru-RU" sz="4400" b="1" dirty="0" smtClean="0">
                <a:solidFill>
                  <a:srgbClr val="0000FF"/>
                </a:solidFill>
                <a:latin typeface="Georgia" pitchFamily="18" charset="0"/>
              </a:rPr>
              <a:t> </a:t>
            </a:r>
            <a:r>
              <a:rPr lang="ru-RU" sz="4400" b="1" dirty="0" err="1" smtClean="0">
                <a:solidFill>
                  <a:srgbClr val="0000FF"/>
                </a:solidFill>
                <a:latin typeface="Georgia" pitchFamily="18" charset="0"/>
              </a:rPr>
              <a:t>белгилери</a:t>
            </a:r>
            <a:r>
              <a:rPr lang="ru-RU" sz="4400" b="1" dirty="0" smtClean="0">
                <a:solidFill>
                  <a:srgbClr val="0000FF"/>
                </a:solidFill>
                <a:latin typeface="Georgia" pitchFamily="18" charset="0"/>
              </a:rPr>
              <a:t> </a:t>
            </a:r>
            <a:r>
              <a:rPr lang="ru-RU" sz="4400" b="1" dirty="0" smtClean="0">
                <a:solidFill>
                  <a:srgbClr val="0000FF"/>
                </a:solidFill>
                <a:latin typeface="Georgia" pitchFamily="18" charset="0"/>
              </a:rPr>
              <a:t>–</a:t>
            </a:r>
          </a:p>
          <a:p>
            <a:pPr>
              <a:buNone/>
            </a:pPr>
            <a:r>
              <a:rPr lang="ru-RU" sz="4400" b="1" dirty="0" smtClean="0">
                <a:latin typeface="Georgia" pitchFamily="18" charset="0"/>
              </a:rPr>
              <a:t> </a:t>
            </a:r>
            <a:r>
              <a:rPr lang="en-US" sz="4400" b="1" dirty="0" smtClean="0">
                <a:latin typeface="Georgia" pitchFamily="18" charset="0"/>
              </a:rPr>
              <a:t>I - </a:t>
            </a:r>
            <a:r>
              <a:rPr lang="ru-RU" sz="4400" b="1" dirty="0" err="1" smtClean="0">
                <a:latin typeface="Georgia" pitchFamily="18" charset="0"/>
              </a:rPr>
              <a:t>мюлк</a:t>
            </a:r>
            <a:r>
              <a:rPr lang="ru-RU" sz="4400" b="1" dirty="0" smtClean="0">
                <a:latin typeface="Georgia" pitchFamily="18" charset="0"/>
              </a:rPr>
              <a:t> </a:t>
            </a:r>
            <a:r>
              <a:rPr lang="ru-RU" sz="4400" b="1" dirty="0" err="1" smtClean="0">
                <a:latin typeface="Georgia" pitchFamily="18" charset="0"/>
              </a:rPr>
              <a:t>къошумчаланы</a:t>
            </a:r>
            <a:r>
              <a:rPr lang="ru-RU" sz="4400" b="1" dirty="0" smtClean="0">
                <a:latin typeface="Georgia" pitchFamily="18" charset="0"/>
              </a:rPr>
              <a:t> </a:t>
            </a:r>
            <a:r>
              <a:rPr lang="ru-RU" sz="4400" b="1" dirty="0" err="1" smtClean="0">
                <a:latin typeface="Georgia" pitchFamily="18" charset="0"/>
              </a:rPr>
              <a:t>къабул</a:t>
            </a:r>
            <a:r>
              <a:rPr lang="ru-RU" sz="4400" b="1" dirty="0" smtClean="0">
                <a:latin typeface="Georgia" pitchFamily="18" charset="0"/>
              </a:rPr>
              <a:t> </a:t>
            </a:r>
            <a:r>
              <a:rPr lang="ru-RU" sz="4400" b="1" dirty="0" err="1" smtClean="0">
                <a:latin typeface="Georgia" pitchFamily="18" charset="0"/>
              </a:rPr>
              <a:t>эте</a:t>
            </a:r>
            <a:r>
              <a:rPr lang="ru-RU" sz="4400" b="1" dirty="0" smtClean="0">
                <a:latin typeface="Georgia" pitchFamily="18" charset="0"/>
              </a:rPr>
              <a:t> .</a:t>
            </a:r>
            <a:endParaRPr lang="ru-RU" sz="4400" b="1" dirty="0" smtClean="0">
              <a:latin typeface="Georgia" pitchFamily="18" charset="0"/>
            </a:endParaRPr>
          </a:p>
          <a:p>
            <a:pPr>
              <a:buNone/>
            </a:pPr>
            <a:r>
              <a:rPr lang="en-US" sz="4400" b="1" dirty="0" smtClean="0">
                <a:latin typeface="Georgia" pitchFamily="18" charset="0"/>
              </a:rPr>
              <a:t> II - </a:t>
            </a:r>
            <a:r>
              <a:rPr lang="ru-RU" sz="4400" b="1" dirty="0" err="1" smtClean="0">
                <a:latin typeface="Georgia" pitchFamily="18" charset="0"/>
              </a:rPr>
              <a:t>гелишлеге</a:t>
            </a:r>
            <a:r>
              <a:rPr lang="ru-RU" sz="4400" b="1" dirty="0" smtClean="0">
                <a:latin typeface="Georgia" pitchFamily="18" charset="0"/>
              </a:rPr>
              <a:t> </a:t>
            </a:r>
            <a:r>
              <a:rPr lang="ru-RU" sz="4400" b="1" dirty="0" err="1" smtClean="0">
                <a:latin typeface="Georgia" pitchFamily="18" charset="0"/>
              </a:rPr>
              <a:t>гёре</a:t>
            </a:r>
            <a:r>
              <a:rPr lang="ru-RU" sz="4400" b="1" dirty="0" smtClean="0">
                <a:latin typeface="Georgia" pitchFamily="18" charset="0"/>
              </a:rPr>
              <a:t> </a:t>
            </a:r>
            <a:r>
              <a:rPr lang="ru-RU" sz="4400" b="1" dirty="0" err="1" smtClean="0">
                <a:latin typeface="Georgia" pitchFamily="18" charset="0"/>
              </a:rPr>
              <a:t>атлыкълар</a:t>
            </a:r>
            <a:r>
              <a:rPr lang="ru-RU" sz="4400" b="1" dirty="0" smtClean="0">
                <a:latin typeface="Georgia" pitchFamily="18" charset="0"/>
              </a:rPr>
              <a:t> </a:t>
            </a:r>
            <a:r>
              <a:rPr lang="ru-RU" sz="4400" b="1" dirty="0" err="1" smtClean="0">
                <a:latin typeface="Georgia" pitchFamily="18" charset="0"/>
              </a:rPr>
              <a:t>йимик</a:t>
            </a:r>
            <a:r>
              <a:rPr lang="ru-RU" sz="4400" b="1" dirty="0" smtClean="0">
                <a:latin typeface="Georgia" pitchFamily="18" charset="0"/>
              </a:rPr>
              <a:t> </a:t>
            </a:r>
            <a:r>
              <a:rPr lang="ru-RU" sz="4400" b="1" dirty="0" err="1" smtClean="0">
                <a:latin typeface="Georgia" pitchFamily="18" charset="0"/>
              </a:rPr>
              <a:t>тюрлене</a:t>
            </a:r>
            <a:r>
              <a:rPr lang="ru-RU" sz="4400" b="1" dirty="0" smtClean="0">
                <a:latin typeface="Georgia" pitchFamily="18" charset="0"/>
              </a:rPr>
              <a:t>.</a:t>
            </a:r>
            <a:endParaRPr lang="ru-RU" sz="4400" b="1" dirty="0" smtClean="0">
              <a:latin typeface="Georgia" pitchFamily="18" charset="0"/>
            </a:endParaRPr>
          </a:p>
          <a:p>
            <a:pPr>
              <a:buNone/>
            </a:pPr>
            <a:endParaRPr lang="ru-RU" sz="4400" b="1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129</TotalTime>
  <Words>541</Words>
  <Application>Microsoft Office PowerPoint</Application>
  <PresentationFormat>Экран (4:3)</PresentationFormat>
  <Paragraphs>123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Трек</vt:lpstr>
      <vt:lpstr>Къумукъ тилден  7 класда ачыкъ дарс. Дарсны темасы: «Атишликлер».  «Атишликлени биринчи тайпасы». </vt:lpstr>
      <vt:lpstr>Дарсны мурады: </vt:lpstr>
      <vt:lpstr>Слайд 3</vt:lpstr>
      <vt:lpstr>Сыпатишлик </vt:lpstr>
      <vt:lpstr>Слайд 5</vt:lpstr>
      <vt:lpstr>Слайд 6</vt:lpstr>
      <vt:lpstr>Слайд 7</vt:lpstr>
      <vt:lpstr>Атишликни морфология белгилери</vt:lpstr>
      <vt:lpstr>Слайд 9</vt:lpstr>
      <vt:lpstr>Атишликлени эки тайпасы бар:</vt:lpstr>
      <vt:lpstr>Атишликлени биринчи тайпасы  ишликни баш къалибине къошулуп этилине</vt:lpstr>
      <vt:lpstr>Алмакъ</vt:lpstr>
      <vt:lpstr>Атишликлер гелишлеге гёре атлыкълар йимик тюрлене</vt:lpstr>
      <vt:lpstr>Китап булан ишлев № 423</vt:lpstr>
      <vt:lpstr>Атишликлени гелишлеге гёре тюрлендиригиз ва гелиш къошумчаларын белгилегиз</vt:lpstr>
      <vt:lpstr>Атишликни гёрсетигиз</vt:lpstr>
      <vt:lpstr>Берилген  атлишликлени, мюлк къошумчалар къошуп, теклик ва кёплюк санавда бетлеге гёре тюрлендиригиз </vt:lpstr>
      <vt:lpstr>Уьйге иш  </vt:lpstr>
      <vt:lpstr>Натижа чыгъарыв</vt:lpstr>
      <vt:lpstr>Дарсны жамы:</vt:lpstr>
      <vt:lpstr> Кёп савболугъуз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Къумукъ тилден  7 класда ачыкъ дарс. Дарсны темасы: «Атишликлер».  «Атишликлени биринчи тайпасы». </dc:title>
  <dc:creator>расул</dc:creator>
  <cp:lastModifiedBy>расул</cp:lastModifiedBy>
  <cp:revision>16</cp:revision>
  <dcterms:created xsi:type="dcterms:W3CDTF">2006-08-16T00:00:00Z</dcterms:created>
  <dcterms:modified xsi:type="dcterms:W3CDTF">2018-01-26T14:00:06Z</dcterms:modified>
</cp:coreProperties>
</file>