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5" r:id="rId3"/>
    <p:sldId id="280" r:id="rId4"/>
    <p:sldId id="279" r:id="rId5"/>
    <p:sldId id="274" r:id="rId6"/>
    <p:sldId id="275" r:id="rId7"/>
    <p:sldId id="278" r:id="rId8"/>
    <p:sldId id="264" r:id="rId9"/>
    <p:sldId id="267" r:id="rId10"/>
    <p:sldId id="273" r:id="rId11"/>
    <p:sldId id="263" r:id="rId12"/>
    <p:sldId id="262" r:id="rId13"/>
    <p:sldId id="261" r:id="rId14"/>
    <p:sldId id="260" r:id="rId15"/>
    <p:sldId id="259" r:id="rId16"/>
    <p:sldId id="258" r:id="rId17"/>
    <p:sldId id="266" r:id="rId18"/>
    <p:sldId id="257" r:id="rId19"/>
    <p:sldId id="269" r:id="rId20"/>
    <p:sldId id="270" r:id="rId21"/>
    <p:sldId id="271" r:id="rId22"/>
    <p:sldId id="272" r:id="rId23"/>
  </p:sldIdLst>
  <p:sldSz cx="9144000" cy="6858000" type="screen4x3"/>
  <p:notesSz cx="6888163" cy="100203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5" d="100"/>
          <a:sy n="95" d="100"/>
        </p:scale>
        <p:origin x="-36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5/15/2018</a:t>
            </a:fld>
            <a:endParaRPr lang="en-US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5/15/2018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5/15/2018</a:t>
            </a:fld>
            <a:endParaRPr lang="en-US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5/15/2018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5/15/2018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5/15/2018</a:t>
            </a:fld>
            <a:endParaRPr lang="en-US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5/15/2018</a:t>
            </a:fld>
            <a:endParaRPr lang="en-US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5/15/2018</a:t>
            </a:fld>
            <a:endParaRPr lang="en-US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5/15/2018</a:t>
            </a:fld>
            <a:endParaRPr lang="en-US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" y="228600"/>
            <a:ext cx="8610600" cy="6324600"/>
          </a:xfrm>
        </p:spPr>
        <p:txBody>
          <a:bodyPr>
            <a:normAutofit/>
          </a:bodyPr>
          <a:lstStyle/>
          <a:p>
            <a:pPr algn="ctr"/>
            <a:r>
              <a:rPr lang="ru-RU" sz="4800" b="1" cap="none" dirty="0" err="1" smtClean="0">
                <a:solidFill>
                  <a:srgbClr val="FF0000"/>
                </a:solidFill>
                <a:latin typeface="Georgia" pitchFamily="18" charset="0"/>
              </a:rPr>
              <a:t>Къумукъ</a:t>
            </a:r>
            <a:r>
              <a:rPr lang="ru-RU" sz="4800" b="1" cap="none" dirty="0" smtClean="0">
                <a:solidFill>
                  <a:srgbClr val="FF0000"/>
                </a:solidFill>
                <a:latin typeface="Georgia" pitchFamily="18" charset="0"/>
              </a:rPr>
              <a:t> </a:t>
            </a:r>
            <a:r>
              <a:rPr lang="ru-RU" sz="4800" b="1" cap="none" dirty="0" err="1" smtClean="0">
                <a:solidFill>
                  <a:srgbClr val="FF0000"/>
                </a:solidFill>
                <a:latin typeface="Georgia" pitchFamily="18" charset="0"/>
              </a:rPr>
              <a:t>тилден</a:t>
            </a:r>
            <a:r>
              <a:rPr lang="ru-RU" sz="4800" b="1" cap="none" dirty="0" smtClean="0">
                <a:solidFill>
                  <a:srgbClr val="FF0000"/>
                </a:solidFill>
                <a:latin typeface="Georgia" pitchFamily="18" charset="0"/>
              </a:rPr>
              <a:t> </a:t>
            </a:r>
            <a:br>
              <a:rPr lang="ru-RU" sz="4800" b="1" cap="none" dirty="0" smtClean="0">
                <a:solidFill>
                  <a:srgbClr val="FF0000"/>
                </a:solidFill>
                <a:latin typeface="Georgia" pitchFamily="18" charset="0"/>
              </a:rPr>
            </a:br>
            <a:r>
              <a:rPr lang="ru-RU" sz="4800" b="1" cap="none" dirty="0" smtClean="0">
                <a:solidFill>
                  <a:srgbClr val="FF0000"/>
                </a:solidFill>
                <a:latin typeface="Georgia" pitchFamily="18" charset="0"/>
              </a:rPr>
              <a:t>7 </a:t>
            </a:r>
            <a:r>
              <a:rPr lang="ru-RU" sz="4800" b="1" cap="none" dirty="0" err="1" smtClean="0">
                <a:solidFill>
                  <a:srgbClr val="FF0000"/>
                </a:solidFill>
                <a:latin typeface="Georgia" pitchFamily="18" charset="0"/>
              </a:rPr>
              <a:t>класда</a:t>
            </a:r>
            <a:r>
              <a:rPr lang="ru-RU" sz="4800" b="1" cap="none" dirty="0" smtClean="0">
                <a:solidFill>
                  <a:srgbClr val="FF0000"/>
                </a:solidFill>
                <a:latin typeface="Georgia" pitchFamily="18" charset="0"/>
              </a:rPr>
              <a:t> </a:t>
            </a:r>
            <a:r>
              <a:rPr lang="ru-RU" sz="4800" b="1" cap="none" dirty="0" err="1" smtClean="0">
                <a:solidFill>
                  <a:srgbClr val="FF0000"/>
                </a:solidFill>
                <a:latin typeface="Georgia" pitchFamily="18" charset="0"/>
              </a:rPr>
              <a:t>ачыкъ</a:t>
            </a:r>
            <a:r>
              <a:rPr lang="ru-RU" sz="4800" b="1" cap="none" dirty="0" smtClean="0">
                <a:solidFill>
                  <a:srgbClr val="FF0000"/>
                </a:solidFill>
                <a:latin typeface="Georgia" pitchFamily="18" charset="0"/>
              </a:rPr>
              <a:t> </a:t>
            </a:r>
            <a:r>
              <a:rPr lang="ru-RU" sz="4800" b="1" cap="none" dirty="0" err="1" smtClean="0">
                <a:solidFill>
                  <a:srgbClr val="FF0000"/>
                </a:solidFill>
                <a:latin typeface="Georgia" pitchFamily="18" charset="0"/>
              </a:rPr>
              <a:t>дарс</a:t>
            </a:r>
            <a:r>
              <a:rPr lang="ru-RU" sz="4800" b="1" cap="none" dirty="0" smtClean="0">
                <a:solidFill>
                  <a:srgbClr val="FF0000"/>
                </a:solidFill>
                <a:latin typeface="Georgia" pitchFamily="18" charset="0"/>
              </a:rPr>
              <a:t>.</a:t>
            </a:r>
            <a:r>
              <a:rPr lang="ru-RU" sz="4800" b="1" dirty="0" smtClean="0">
                <a:latin typeface="Georgia" pitchFamily="18" charset="0"/>
              </a:rPr>
              <a:t/>
            </a:r>
            <a:br>
              <a:rPr lang="ru-RU" sz="4800" b="1" dirty="0" smtClean="0">
                <a:latin typeface="Georgia" pitchFamily="18" charset="0"/>
              </a:rPr>
            </a:br>
            <a:r>
              <a:rPr lang="ru-RU" sz="4800" b="1" cap="none" dirty="0" err="1" smtClean="0">
                <a:latin typeface="Georgia" pitchFamily="18" charset="0"/>
              </a:rPr>
              <a:t>Дарсны</a:t>
            </a:r>
            <a:r>
              <a:rPr lang="ru-RU" sz="4800" b="1" cap="none" dirty="0" smtClean="0">
                <a:latin typeface="Georgia" pitchFamily="18" charset="0"/>
              </a:rPr>
              <a:t> </a:t>
            </a:r>
            <a:r>
              <a:rPr lang="ru-RU" sz="4800" b="1" cap="none" dirty="0" err="1" smtClean="0">
                <a:latin typeface="Georgia" pitchFamily="18" charset="0"/>
              </a:rPr>
              <a:t>темасы</a:t>
            </a:r>
            <a:r>
              <a:rPr lang="ru-RU" sz="4800" b="1" cap="none" dirty="0" smtClean="0">
                <a:latin typeface="Georgia" pitchFamily="18" charset="0"/>
              </a:rPr>
              <a:t>: </a:t>
            </a:r>
            <a:r>
              <a:rPr lang="ru-RU" sz="6000" b="1" i="1" cap="none" dirty="0" smtClean="0">
                <a:solidFill>
                  <a:srgbClr val="0000FF"/>
                </a:solidFill>
                <a:latin typeface="Georgia" pitchFamily="18" charset="0"/>
              </a:rPr>
              <a:t>«</a:t>
            </a:r>
            <a:r>
              <a:rPr lang="ru-RU" sz="6000" b="1" i="1" cap="none" dirty="0" err="1" smtClean="0">
                <a:solidFill>
                  <a:srgbClr val="0000FF"/>
                </a:solidFill>
                <a:latin typeface="Georgia" pitchFamily="18" charset="0"/>
              </a:rPr>
              <a:t>Атишликлер</a:t>
            </a:r>
            <a:r>
              <a:rPr lang="ru-RU" sz="6000" b="1" i="1" cap="none" dirty="0" smtClean="0">
                <a:solidFill>
                  <a:srgbClr val="0000FF"/>
                </a:solidFill>
                <a:latin typeface="Georgia" pitchFamily="18" charset="0"/>
              </a:rPr>
              <a:t>». </a:t>
            </a:r>
            <a:br>
              <a:rPr lang="ru-RU" sz="6000" b="1" i="1" cap="none" dirty="0" smtClean="0">
                <a:solidFill>
                  <a:srgbClr val="0000FF"/>
                </a:solidFill>
                <a:latin typeface="Georgia" pitchFamily="18" charset="0"/>
              </a:rPr>
            </a:br>
            <a:r>
              <a:rPr lang="ru-RU" sz="6000" b="1" i="1" cap="none" dirty="0" smtClean="0">
                <a:solidFill>
                  <a:srgbClr val="0000FF"/>
                </a:solidFill>
                <a:latin typeface="Georgia" pitchFamily="18" charset="0"/>
              </a:rPr>
              <a:t>«</a:t>
            </a:r>
            <a:r>
              <a:rPr lang="ru-RU" sz="6000" b="1" i="1" cap="none" dirty="0" err="1" smtClean="0">
                <a:solidFill>
                  <a:srgbClr val="0000FF"/>
                </a:solidFill>
                <a:latin typeface="Georgia" pitchFamily="18" charset="0"/>
              </a:rPr>
              <a:t>Атишликлени</a:t>
            </a:r>
            <a:r>
              <a:rPr lang="ru-RU" sz="6000" b="1" i="1" cap="none" dirty="0" smtClean="0">
                <a:solidFill>
                  <a:srgbClr val="0000FF"/>
                </a:solidFill>
                <a:latin typeface="Georgia" pitchFamily="18" charset="0"/>
              </a:rPr>
              <a:t> </a:t>
            </a:r>
            <a:r>
              <a:rPr lang="ru-RU" sz="6000" b="1" i="1" cap="none" dirty="0" err="1" smtClean="0">
                <a:solidFill>
                  <a:srgbClr val="0000FF"/>
                </a:solidFill>
                <a:latin typeface="Georgia" pitchFamily="18" charset="0"/>
              </a:rPr>
              <a:t>биринчи</a:t>
            </a:r>
            <a:r>
              <a:rPr lang="ru-RU" sz="6000" b="1" i="1" cap="none" dirty="0" smtClean="0">
                <a:solidFill>
                  <a:srgbClr val="0000FF"/>
                </a:solidFill>
                <a:latin typeface="Georgia" pitchFamily="18" charset="0"/>
              </a:rPr>
              <a:t> </a:t>
            </a:r>
            <a:r>
              <a:rPr lang="ru-RU" sz="6000" b="1" i="1" cap="none" dirty="0" err="1" smtClean="0">
                <a:solidFill>
                  <a:srgbClr val="0000FF"/>
                </a:solidFill>
                <a:latin typeface="Georgia" pitchFamily="18" charset="0"/>
              </a:rPr>
              <a:t>тайпасы</a:t>
            </a:r>
            <a:r>
              <a:rPr lang="ru-RU" sz="6000" b="1" i="1" cap="none" dirty="0" smtClean="0">
                <a:solidFill>
                  <a:srgbClr val="0000FF"/>
                </a:solidFill>
                <a:latin typeface="Georgia" pitchFamily="18" charset="0"/>
              </a:rPr>
              <a:t>».</a:t>
            </a:r>
            <a:r>
              <a:rPr lang="ru-RU" sz="6000" dirty="0" smtClean="0">
                <a:latin typeface="Georgia" pitchFamily="18" charset="0"/>
              </a:rPr>
              <a:t/>
            </a:r>
            <a:br>
              <a:rPr lang="ru-RU" sz="6000" dirty="0" smtClean="0">
                <a:latin typeface="Georgia" pitchFamily="18" charset="0"/>
              </a:rPr>
            </a:br>
            <a:endParaRPr lang="ru-RU" dirty="0"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54162"/>
            <a:ext cx="9144000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400" b="1" dirty="0" err="1" smtClean="0">
                <a:solidFill>
                  <a:srgbClr val="0000FF"/>
                </a:solidFill>
                <a:latin typeface="Georgia" pitchFamily="18" charset="0"/>
              </a:rPr>
              <a:t>Атлыкъны</a:t>
            </a:r>
            <a:r>
              <a:rPr lang="ru-RU" sz="4400" b="1" dirty="0" smtClean="0">
                <a:solidFill>
                  <a:srgbClr val="0000FF"/>
                </a:solidFill>
                <a:latin typeface="Georgia" pitchFamily="18" charset="0"/>
              </a:rPr>
              <a:t> </a:t>
            </a:r>
            <a:r>
              <a:rPr lang="ru-RU" sz="4400" b="1" dirty="0" err="1" smtClean="0">
                <a:solidFill>
                  <a:srgbClr val="0000FF"/>
                </a:solidFill>
                <a:latin typeface="Georgia" pitchFamily="18" charset="0"/>
              </a:rPr>
              <a:t>белгилери</a:t>
            </a:r>
            <a:r>
              <a:rPr lang="ru-RU" sz="4400" b="1" dirty="0" smtClean="0">
                <a:solidFill>
                  <a:srgbClr val="0000FF"/>
                </a:solidFill>
                <a:latin typeface="Georgia" pitchFamily="18" charset="0"/>
              </a:rPr>
              <a:t> –</a:t>
            </a:r>
          </a:p>
          <a:p>
            <a:pPr>
              <a:buNone/>
            </a:pPr>
            <a:r>
              <a:rPr lang="ru-RU" sz="4400" b="1" dirty="0" smtClean="0">
                <a:latin typeface="Georgia" pitchFamily="18" charset="0"/>
              </a:rPr>
              <a:t> </a:t>
            </a:r>
            <a:r>
              <a:rPr lang="en-US" sz="4400" b="1" dirty="0" smtClean="0">
                <a:latin typeface="Georgia" pitchFamily="18" charset="0"/>
              </a:rPr>
              <a:t>I - </a:t>
            </a:r>
            <a:r>
              <a:rPr lang="ru-RU" sz="4400" b="1" dirty="0" err="1" smtClean="0">
                <a:latin typeface="Georgia" pitchFamily="18" charset="0"/>
              </a:rPr>
              <a:t>мюлк</a:t>
            </a:r>
            <a:r>
              <a:rPr lang="ru-RU" sz="4400" b="1" dirty="0" smtClean="0">
                <a:latin typeface="Georgia" pitchFamily="18" charset="0"/>
              </a:rPr>
              <a:t> </a:t>
            </a:r>
            <a:r>
              <a:rPr lang="ru-RU" sz="4400" b="1" dirty="0" err="1" smtClean="0">
                <a:latin typeface="Georgia" pitchFamily="18" charset="0"/>
              </a:rPr>
              <a:t>къошумчаланы</a:t>
            </a:r>
            <a:r>
              <a:rPr lang="ru-RU" sz="4400" b="1" dirty="0" smtClean="0">
                <a:latin typeface="Georgia" pitchFamily="18" charset="0"/>
              </a:rPr>
              <a:t> </a:t>
            </a:r>
            <a:r>
              <a:rPr lang="ru-RU" sz="4400" b="1" dirty="0" err="1" smtClean="0">
                <a:latin typeface="Georgia" pitchFamily="18" charset="0"/>
              </a:rPr>
              <a:t>къабул</a:t>
            </a:r>
            <a:r>
              <a:rPr lang="ru-RU" sz="4400" b="1" dirty="0" smtClean="0">
                <a:latin typeface="Georgia" pitchFamily="18" charset="0"/>
              </a:rPr>
              <a:t> </a:t>
            </a:r>
            <a:r>
              <a:rPr lang="ru-RU" sz="4400" b="1" dirty="0" err="1" smtClean="0">
                <a:latin typeface="Georgia" pitchFamily="18" charset="0"/>
              </a:rPr>
              <a:t>эте</a:t>
            </a:r>
            <a:r>
              <a:rPr lang="ru-RU" sz="4400" b="1" dirty="0" smtClean="0">
                <a:latin typeface="Georgia" pitchFamily="18" charset="0"/>
              </a:rPr>
              <a:t> .</a:t>
            </a:r>
          </a:p>
          <a:p>
            <a:pPr>
              <a:buNone/>
            </a:pPr>
            <a:r>
              <a:rPr lang="en-US" sz="4400" b="1" dirty="0" smtClean="0">
                <a:latin typeface="Georgia" pitchFamily="18" charset="0"/>
              </a:rPr>
              <a:t> II - </a:t>
            </a:r>
            <a:r>
              <a:rPr lang="ru-RU" sz="4400" b="1" dirty="0" err="1" smtClean="0">
                <a:latin typeface="Georgia" pitchFamily="18" charset="0"/>
              </a:rPr>
              <a:t>гелишлеге</a:t>
            </a:r>
            <a:r>
              <a:rPr lang="ru-RU" sz="4400" b="1" dirty="0" smtClean="0">
                <a:latin typeface="Georgia" pitchFamily="18" charset="0"/>
              </a:rPr>
              <a:t> </a:t>
            </a:r>
            <a:r>
              <a:rPr lang="ru-RU" sz="4400" b="1" dirty="0" err="1" smtClean="0">
                <a:latin typeface="Georgia" pitchFamily="18" charset="0"/>
              </a:rPr>
              <a:t>гёре</a:t>
            </a:r>
            <a:r>
              <a:rPr lang="ru-RU" sz="4400" b="1" dirty="0" smtClean="0">
                <a:latin typeface="Georgia" pitchFamily="18" charset="0"/>
              </a:rPr>
              <a:t> </a:t>
            </a:r>
            <a:r>
              <a:rPr lang="ru-RU" sz="4400" b="1" dirty="0" err="1" smtClean="0">
                <a:latin typeface="Georgia" pitchFamily="18" charset="0"/>
              </a:rPr>
              <a:t>атлыкълар</a:t>
            </a:r>
            <a:r>
              <a:rPr lang="ru-RU" sz="4400" b="1" dirty="0" smtClean="0">
                <a:latin typeface="Georgia" pitchFamily="18" charset="0"/>
              </a:rPr>
              <a:t> </a:t>
            </a:r>
            <a:r>
              <a:rPr lang="ru-RU" sz="4400" b="1" dirty="0" err="1" smtClean="0">
                <a:latin typeface="Georgia" pitchFamily="18" charset="0"/>
              </a:rPr>
              <a:t>йимик</a:t>
            </a:r>
            <a:r>
              <a:rPr lang="ru-RU" sz="4400" b="1" dirty="0" smtClean="0">
                <a:latin typeface="Georgia" pitchFamily="18" charset="0"/>
              </a:rPr>
              <a:t> </a:t>
            </a:r>
            <a:r>
              <a:rPr lang="ru-RU" sz="4400" b="1" dirty="0" err="1" smtClean="0">
                <a:latin typeface="Georgia" pitchFamily="18" charset="0"/>
              </a:rPr>
              <a:t>тюрлене</a:t>
            </a:r>
            <a:r>
              <a:rPr lang="ru-RU" sz="4400" b="1" dirty="0" smtClean="0">
                <a:latin typeface="Georgia" pitchFamily="18" charset="0"/>
              </a:rPr>
              <a:t>.</a:t>
            </a:r>
          </a:p>
          <a:p>
            <a:pPr>
              <a:buNone/>
            </a:pPr>
            <a:endParaRPr lang="ru-RU" sz="4400" b="1" dirty="0"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cap="none" dirty="0" err="1" smtClean="0">
                <a:latin typeface="Georgia" pitchFamily="18" charset="0"/>
              </a:rPr>
              <a:t>Атишликлени</a:t>
            </a:r>
            <a:r>
              <a:rPr lang="ru-RU" b="1" cap="none" dirty="0" smtClean="0">
                <a:latin typeface="Georgia" pitchFamily="18" charset="0"/>
              </a:rPr>
              <a:t> </a:t>
            </a:r>
            <a:r>
              <a:rPr lang="ru-RU" b="1" cap="none" dirty="0" err="1" smtClean="0">
                <a:latin typeface="Georgia" pitchFamily="18" charset="0"/>
              </a:rPr>
              <a:t>эки</a:t>
            </a:r>
            <a:r>
              <a:rPr lang="ru-RU" b="1" cap="none" dirty="0" smtClean="0">
                <a:latin typeface="Georgia" pitchFamily="18" charset="0"/>
              </a:rPr>
              <a:t> </a:t>
            </a:r>
            <a:r>
              <a:rPr lang="ru-RU" b="1" cap="none" dirty="0" err="1" smtClean="0">
                <a:latin typeface="Georgia" pitchFamily="18" charset="0"/>
              </a:rPr>
              <a:t>тайпасы</a:t>
            </a:r>
            <a:r>
              <a:rPr lang="ru-RU" b="1" cap="none" dirty="0" smtClean="0">
                <a:latin typeface="Georgia" pitchFamily="18" charset="0"/>
              </a:rPr>
              <a:t> бар:</a:t>
            </a:r>
            <a:endParaRPr lang="ru-RU" b="1" cap="none" dirty="0"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5400" b="1" dirty="0" err="1" smtClean="0">
                <a:latin typeface="Georgia" pitchFamily="18" charset="0"/>
              </a:rPr>
              <a:t>Атишликлер</a:t>
            </a:r>
            <a:r>
              <a:rPr lang="ru-RU" sz="5400" b="1" dirty="0" smtClean="0">
                <a:latin typeface="Georgia" pitchFamily="18" charset="0"/>
              </a:rPr>
              <a:t> </a:t>
            </a:r>
          </a:p>
          <a:p>
            <a:pPr>
              <a:buNone/>
            </a:pPr>
            <a:endParaRPr lang="ru-RU" sz="1800" b="1" dirty="0" smtClean="0">
              <a:latin typeface="Georgia" pitchFamily="18" charset="0"/>
            </a:endParaRPr>
          </a:p>
          <a:p>
            <a:pPr>
              <a:buNone/>
            </a:pPr>
            <a:endParaRPr lang="ru-RU" sz="1800" b="1" dirty="0" smtClean="0">
              <a:latin typeface="Georgia" pitchFamily="18" charset="0"/>
            </a:endParaRPr>
          </a:p>
          <a:p>
            <a:pPr>
              <a:buNone/>
            </a:pPr>
            <a:endParaRPr lang="ru-RU" sz="1800" b="1" dirty="0" smtClean="0">
              <a:latin typeface="Georgia" pitchFamily="18" charset="0"/>
            </a:endParaRPr>
          </a:p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  <a:latin typeface="Georgia" pitchFamily="18" charset="0"/>
              </a:rPr>
              <a:t>           </a:t>
            </a:r>
            <a:r>
              <a:rPr lang="ru-RU" b="1" dirty="0" err="1" smtClean="0">
                <a:solidFill>
                  <a:srgbClr val="FF0000"/>
                </a:solidFill>
                <a:latin typeface="Georgia" pitchFamily="18" charset="0"/>
              </a:rPr>
              <a:t>Биринчи</a:t>
            </a:r>
            <a:r>
              <a:rPr lang="ru-RU" b="1" dirty="0" smtClean="0">
                <a:solidFill>
                  <a:srgbClr val="FF0000"/>
                </a:solidFill>
                <a:latin typeface="Georgia" pitchFamily="18" charset="0"/>
              </a:rPr>
              <a:t>                      </a:t>
            </a:r>
            <a:r>
              <a:rPr lang="ru-RU" b="1" dirty="0" err="1" smtClean="0">
                <a:solidFill>
                  <a:srgbClr val="FF0000"/>
                </a:solidFill>
                <a:latin typeface="Georgia" pitchFamily="18" charset="0"/>
              </a:rPr>
              <a:t>Экинчи</a:t>
            </a:r>
            <a:r>
              <a:rPr lang="ru-RU" b="1" dirty="0" smtClean="0">
                <a:solidFill>
                  <a:srgbClr val="FF0000"/>
                </a:solidFill>
                <a:latin typeface="Georgia" pitchFamily="18" charset="0"/>
              </a:rPr>
              <a:t> </a:t>
            </a:r>
          </a:p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  <a:latin typeface="Georgia" pitchFamily="18" charset="0"/>
              </a:rPr>
              <a:t>           </a:t>
            </a:r>
            <a:r>
              <a:rPr lang="ru-RU" b="1" dirty="0" err="1" smtClean="0">
                <a:solidFill>
                  <a:srgbClr val="FF0000"/>
                </a:solidFill>
                <a:latin typeface="Georgia" pitchFamily="18" charset="0"/>
              </a:rPr>
              <a:t>тайпасы</a:t>
            </a:r>
            <a:r>
              <a:rPr lang="ru-RU" b="1" dirty="0" smtClean="0">
                <a:solidFill>
                  <a:srgbClr val="FF0000"/>
                </a:solidFill>
                <a:latin typeface="Georgia" pitchFamily="18" charset="0"/>
              </a:rPr>
              <a:t>                       </a:t>
            </a:r>
            <a:r>
              <a:rPr lang="ru-RU" b="1" dirty="0" err="1" smtClean="0">
                <a:solidFill>
                  <a:srgbClr val="FF0000"/>
                </a:solidFill>
                <a:latin typeface="Georgia" pitchFamily="18" charset="0"/>
              </a:rPr>
              <a:t>тайпасы</a:t>
            </a:r>
            <a:endParaRPr lang="ru-RU" b="1" dirty="0">
              <a:solidFill>
                <a:srgbClr val="FF0000"/>
              </a:solidFill>
              <a:latin typeface="Georgia" pitchFamily="18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flipH="1">
            <a:off x="2667000" y="2286000"/>
            <a:ext cx="1905000" cy="11430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4572000" y="2286000"/>
            <a:ext cx="1828800" cy="12192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33400"/>
            <a:ext cx="9144000" cy="838200"/>
          </a:xfrm>
        </p:spPr>
        <p:txBody>
          <a:bodyPr>
            <a:noAutofit/>
          </a:bodyPr>
          <a:lstStyle/>
          <a:p>
            <a:pPr algn="ctr"/>
            <a:r>
              <a:rPr lang="ru-RU" sz="3200" b="1" cap="none" dirty="0" err="1" smtClean="0">
                <a:solidFill>
                  <a:schemeClr val="tx1"/>
                </a:solidFill>
                <a:latin typeface="Georgia" pitchFamily="18" charset="0"/>
              </a:rPr>
              <a:t>Атишликлени</a:t>
            </a:r>
            <a:r>
              <a:rPr lang="ru-RU" sz="3200" b="1" cap="none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sz="3200" b="1" cap="none" dirty="0" err="1" smtClean="0">
                <a:solidFill>
                  <a:schemeClr val="tx1"/>
                </a:solidFill>
                <a:latin typeface="Georgia" pitchFamily="18" charset="0"/>
              </a:rPr>
              <a:t>биринчи</a:t>
            </a:r>
            <a:r>
              <a:rPr lang="ru-RU" sz="3200" b="1" cap="none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sz="3200" b="1" cap="none" dirty="0" err="1" smtClean="0">
                <a:solidFill>
                  <a:schemeClr val="tx1"/>
                </a:solidFill>
                <a:latin typeface="Georgia" pitchFamily="18" charset="0"/>
              </a:rPr>
              <a:t>тайпасы</a:t>
            </a:r>
            <a:r>
              <a:rPr lang="ru-RU" sz="3200" b="1" cap="none" dirty="0" smtClean="0">
                <a:solidFill>
                  <a:schemeClr val="tx1"/>
                </a:solidFill>
                <a:latin typeface="Georgia" pitchFamily="18" charset="0"/>
              </a:rPr>
              <a:t>  </a:t>
            </a:r>
            <a:r>
              <a:rPr lang="ru-RU" sz="3200" b="1" cap="none" dirty="0" err="1" smtClean="0">
                <a:solidFill>
                  <a:schemeClr val="tx1"/>
                </a:solidFill>
                <a:latin typeface="Georgia" pitchFamily="18" charset="0"/>
              </a:rPr>
              <a:t>ишликни</a:t>
            </a:r>
            <a:r>
              <a:rPr lang="ru-RU" sz="3200" b="1" cap="none" dirty="0" smtClean="0">
                <a:solidFill>
                  <a:schemeClr val="tx1"/>
                </a:solidFill>
                <a:latin typeface="Georgia" pitchFamily="18" charset="0"/>
              </a:rPr>
              <a:t> баш </a:t>
            </a:r>
            <a:r>
              <a:rPr lang="ru-RU" sz="3200" b="1" cap="none" dirty="0" err="1" smtClean="0">
                <a:solidFill>
                  <a:schemeClr val="tx1"/>
                </a:solidFill>
                <a:latin typeface="Georgia" pitchFamily="18" charset="0"/>
              </a:rPr>
              <a:t>къалибине</a:t>
            </a:r>
            <a:r>
              <a:rPr lang="ru-RU" sz="3200" b="1" cap="none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sz="3200" b="1" cap="none" dirty="0" err="1" smtClean="0">
                <a:solidFill>
                  <a:schemeClr val="tx1"/>
                </a:solidFill>
                <a:latin typeface="Georgia" pitchFamily="18" charset="0"/>
              </a:rPr>
              <a:t>къошулуп</a:t>
            </a:r>
            <a:r>
              <a:rPr lang="ru-RU" sz="3200" b="1" cap="none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sz="3200" b="1" cap="none" dirty="0" err="1" smtClean="0">
                <a:solidFill>
                  <a:schemeClr val="tx1"/>
                </a:solidFill>
                <a:latin typeface="Georgia" pitchFamily="18" charset="0"/>
              </a:rPr>
              <a:t>этилине</a:t>
            </a:r>
            <a:endParaRPr lang="ru-RU" sz="2800" b="1" cap="none" dirty="0">
              <a:solidFill>
                <a:schemeClr val="tx1"/>
              </a:solidFill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8600" y="1676400"/>
            <a:ext cx="8610600" cy="3336925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4400" b="1" i="1" dirty="0" smtClean="0">
                <a:solidFill>
                  <a:srgbClr val="0000FF"/>
                </a:solidFill>
                <a:latin typeface="Georgia" pitchFamily="18" charset="0"/>
              </a:rPr>
              <a:t>- </a:t>
            </a:r>
            <a:r>
              <a:rPr lang="ru-RU" sz="4400" b="1" i="1" dirty="0" err="1" smtClean="0">
                <a:solidFill>
                  <a:srgbClr val="0000FF"/>
                </a:solidFill>
                <a:latin typeface="Georgia" pitchFamily="18" charset="0"/>
              </a:rPr>
              <a:t>макъ</a:t>
            </a:r>
            <a:r>
              <a:rPr lang="ru-RU" sz="4400" b="1" i="1" dirty="0" smtClean="0">
                <a:solidFill>
                  <a:srgbClr val="0000FF"/>
                </a:solidFill>
                <a:latin typeface="Georgia" pitchFamily="18" charset="0"/>
              </a:rPr>
              <a:t>, - </a:t>
            </a:r>
            <a:r>
              <a:rPr lang="ru-RU" sz="4400" b="1" i="1" dirty="0" err="1" smtClean="0">
                <a:solidFill>
                  <a:srgbClr val="0000FF"/>
                </a:solidFill>
                <a:latin typeface="Georgia" pitchFamily="18" charset="0"/>
              </a:rPr>
              <a:t>мек</a:t>
            </a:r>
            <a:r>
              <a:rPr lang="ru-RU" sz="4400" b="1" i="1" dirty="0" smtClean="0">
                <a:solidFill>
                  <a:srgbClr val="0000FF"/>
                </a:solidFill>
                <a:latin typeface="Georgia" pitchFamily="18" charset="0"/>
              </a:rPr>
              <a:t>; – </a:t>
            </a:r>
            <a:r>
              <a:rPr lang="ru-RU" sz="4400" b="1" i="1" dirty="0" err="1" smtClean="0">
                <a:solidFill>
                  <a:srgbClr val="0000FF"/>
                </a:solidFill>
                <a:latin typeface="Georgia" pitchFamily="18" charset="0"/>
              </a:rPr>
              <a:t>деген</a:t>
            </a:r>
            <a:r>
              <a:rPr lang="ru-RU" sz="4400" b="1" i="1" dirty="0" smtClean="0">
                <a:solidFill>
                  <a:srgbClr val="0000FF"/>
                </a:solidFill>
                <a:latin typeface="Georgia" pitchFamily="18" charset="0"/>
              </a:rPr>
              <a:t> </a:t>
            </a:r>
            <a:r>
              <a:rPr lang="ru-RU" sz="4400" b="1" i="1" dirty="0" err="1" smtClean="0">
                <a:solidFill>
                  <a:srgbClr val="0000FF"/>
                </a:solidFill>
                <a:latin typeface="Georgia" pitchFamily="18" charset="0"/>
              </a:rPr>
              <a:t>къошумчалар</a:t>
            </a:r>
            <a:r>
              <a:rPr lang="ru-RU" sz="4400" b="1" i="1" dirty="0" smtClean="0">
                <a:solidFill>
                  <a:srgbClr val="0000FF"/>
                </a:solidFill>
                <a:latin typeface="Georgia" pitchFamily="18" charset="0"/>
              </a:rPr>
              <a:t> </a:t>
            </a:r>
            <a:r>
              <a:rPr lang="ru-RU" sz="4400" b="1" i="1" dirty="0" err="1" smtClean="0">
                <a:solidFill>
                  <a:srgbClr val="0000FF"/>
                </a:solidFill>
                <a:latin typeface="Georgia" pitchFamily="18" charset="0"/>
              </a:rPr>
              <a:t>булан</a:t>
            </a:r>
            <a:endParaRPr lang="ru-RU" sz="4400" b="1" i="1" dirty="0" smtClean="0">
              <a:solidFill>
                <a:srgbClr val="0000FF"/>
              </a:solidFill>
              <a:latin typeface="Georgia" pitchFamily="18" charset="0"/>
            </a:endParaRPr>
          </a:p>
          <a:p>
            <a:pPr algn="ctr">
              <a:buNone/>
            </a:pPr>
            <a:r>
              <a:rPr lang="ru-RU" sz="4400" b="1" i="1" dirty="0" err="1" smtClean="0">
                <a:solidFill>
                  <a:srgbClr val="00B050"/>
                </a:solidFill>
                <a:latin typeface="Georgia" pitchFamily="18" charset="0"/>
              </a:rPr>
              <a:t>Масала</a:t>
            </a:r>
            <a:r>
              <a:rPr lang="ru-RU" sz="4400" b="1" i="1" dirty="0" smtClean="0">
                <a:solidFill>
                  <a:srgbClr val="00B050"/>
                </a:solidFill>
                <a:latin typeface="Georgia" pitchFamily="18" charset="0"/>
              </a:rPr>
              <a:t>: </a:t>
            </a:r>
            <a:r>
              <a:rPr lang="ru-RU" sz="4400" b="1" i="1" dirty="0" err="1" smtClean="0">
                <a:solidFill>
                  <a:srgbClr val="0000FF"/>
                </a:solidFill>
                <a:latin typeface="Georgia" pitchFamily="18" charset="0"/>
              </a:rPr>
              <a:t>бил</a:t>
            </a:r>
            <a:r>
              <a:rPr lang="ru-RU" sz="4400" b="1" i="1" dirty="0" err="1" smtClean="0">
                <a:solidFill>
                  <a:srgbClr val="FF0000"/>
                </a:solidFill>
                <a:latin typeface="Georgia" pitchFamily="18" charset="0"/>
              </a:rPr>
              <a:t>мек</a:t>
            </a:r>
            <a:r>
              <a:rPr lang="ru-RU" sz="4400" b="1" i="1" dirty="0" smtClean="0">
                <a:solidFill>
                  <a:srgbClr val="0000FF"/>
                </a:solidFill>
                <a:latin typeface="Georgia" pitchFamily="18" charset="0"/>
              </a:rPr>
              <a:t>, </a:t>
            </a:r>
            <a:r>
              <a:rPr lang="ru-RU" sz="4400" b="1" i="1" dirty="0" err="1" smtClean="0">
                <a:solidFill>
                  <a:srgbClr val="0000FF"/>
                </a:solidFill>
                <a:latin typeface="Georgia" pitchFamily="18" charset="0"/>
              </a:rPr>
              <a:t>буз</a:t>
            </a:r>
            <a:r>
              <a:rPr lang="ru-RU" sz="4400" b="1" i="1" dirty="0" err="1" smtClean="0">
                <a:solidFill>
                  <a:srgbClr val="FF0000"/>
                </a:solidFill>
                <a:latin typeface="Georgia" pitchFamily="18" charset="0"/>
              </a:rPr>
              <a:t>макъ</a:t>
            </a:r>
            <a:r>
              <a:rPr lang="ru-RU" sz="4400" b="1" i="1" dirty="0" smtClean="0">
                <a:solidFill>
                  <a:srgbClr val="0000FF"/>
                </a:solidFill>
                <a:latin typeface="Georgia" pitchFamily="18" charset="0"/>
              </a:rPr>
              <a:t>, </a:t>
            </a:r>
            <a:r>
              <a:rPr lang="ru-RU" sz="4400" b="1" i="1" dirty="0" err="1" smtClean="0">
                <a:solidFill>
                  <a:srgbClr val="0000FF"/>
                </a:solidFill>
                <a:latin typeface="Georgia" pitchFamily="18" charset="0"/>
              </a:rPr>
              <a:t>ал</a:t>
            </a:r>
            <a:r>
              <a:rPr lang="ru-RU" sz="4400" b="1" i="1" dirty="0" err="1" smtClean="0">
                <a:solidFill>
                  <a:srgbClr val="FF0000"/>
                </a:solidFill>
                <a:latin typeface="Georgia" pitchFamily="18" charset="0"/>
              </a:rPr>
              <a:t>макъ</a:t>
            </a:r>
            <a:r>
              <a:rPr lang="ru-RU" sz="4400" b="1" i="1" dirty="0" smtClean="0">
                <a:solidFill>
                  <a:srgbClr val="0000FF"/>
                </a:solidFill>
                <a:latin typeface="Georgia" pitchFamily="18" charset="0"/>
              </a:rPr>
              <a:t>, </a:t>
            </a:r>
            <a:r>
              <a:rPr lang="ru-RU" sz="4400" b="1" i="1" dirty="0" err="1" smtClean="0">
                <a:solidFill>
                  <a:srgbClr val="0000FF"/>
                </a:solidFill>
                <a:latin typeface="Georgia" pitchFamily="18" charset="0"/>
              </a:rPr>
              <a:t>гёр</a:t>
            </a:r>
            <a:r>
              <a:rPr lang="ru-RU" sz="4400" b="1" i="1" dirty="0" err="1" smtClean="0">
                <a:solidFill>
                  <a:srgbClr val="FF0000"/>
                </a:solidFill>
                <a:latin typeface="Georgia" pitchFamily="18" charset="0"/>
              </a:rPr>
              <a:t>мек</a:t>
            </a:r>
            <a:r>
              <a:rPr lang="ru-RU" sz="4400" b="1" i="1" dirty="0" smtClean="0">
                <a:solidFill>
                  <a:srgbClr val="0000FF"/>
                </a:solidFill>
                <a:latin typeface="Georgia" pitchFamily="18" charset="0"/>
              </a:rPr>
              <a:t>;</a:t>
            </a:r>
          </a:p>
          <a:p>
            <a:pPr algn="ctr">
              <a:buNone/>
            </a:pPr>
            <a:r>
              <a:rPr lang="ru-RU" sz="4400" b="1" i="1" dirty="0" smtClean="0">
                <a:solidFill>
                  <a:schemeClr val="tx1"/>
                </a:solidFill>
                <a:latin typeface="Georgia" pitchFamily="18" charset="0"/>
              </a:rPr>
              <a:t>Бил, </a:t>
            </a:r>
            <a:r>
              <a:rPr lang="ru-RU" sz="4400" b="1" i="1" dirty="0" err="1" smtClean="0">
                <a:solidFill>
                  <a:schemeClr val="tx1"/>
                </a:solidFill>
                <a:latin typeface="Georgia" pitchFamily="18" charset="0"/>
              </a:rPr>
              <a:t>буз</a:t>
            </a:r>
            <a:r>
              <a:rPr lang="ru-RU" sz="4400" b="1" i="1" dirty="0" smtClean="0">
                <a:solidFill>
                  <a:schemeClr val="tx1"/>
                </a:solidFill>
                <a:latin typeface="Georgia" pitchFamily="18" charset="0"/>
              </a:rPr>
              <a:t>, ал, </a:t>
            </a:r>
            <a:r>
              <a:rPr lang="ru-RU" sz="4400" b="1" i="1" dirty="0" err="1" smtClean="0">
                <a:solidFill>
                  <a:schemeClr val="tx1"/>
                </a:solidFill>
                <a:latin typeface="Georgia" pitchFamily="18" charset="0"/>
              </a:rPr>
              <a:t>гёр</a:t>
            </a:r>
            <a:r>
              <a:rPr lang="ru-RU" sz="4400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sz="4400" b="1" i="1" dirty="0" smtClean="0">
                <a:solidFill>
                  <a:srgbClr val="0000FF"/>
                </a:solidFill>
                <a:latin typeface="Georgia" pitchFamily="18" charset="0"/>
              </a:rPr>
              <a:t>- баш </a:t>
            </a:r>
            <a:r>
              <a:rPr lang="ru-RU" sz="4400" b="1" i="1" dirty="0" err="1" smtClean="0">
                <a:solidFill>
                  <a:srgbClr val="0000FF"/>
                </a:solidFill>
                <a:latin typeface="Georgia" pitchFamily="18" charset="0"/>
              </a:rPr>
              <a:t>къалибдеги</a:t>
            </a:r>
            <a:r>
              <a:rPr lang="ru-RU" sz="4400" b="1" i="1" dirty="0" smtClean="0">
                <a:solidFill>
                  <a:srgbClr val="0000FF"/>
                </a:solidFill>
                <a:latin typeface="Georgia" pitchFamily="18" charset="0"/>
              </a:rPr>
              <a:t> </a:t>
            </a:r>
            <a:r>
              <a:rPr lang="ru-RU" sz="4400" b="1" i="1" dirty="0" err="1" smtClean="0">
                <a:solidFill>
                  <a:srgbClr val="0000FF"/>
                </a:solidFill>
                <a:latin typeface="Georgia" pitchFamily="18" charset="0"/>
              </a:rPr>
              <a:t>ишликлер</a:t>
            </a:r>
            <a:endParaRPr lang="ru-RU" sz="4400" b="1" i="1" dirty="0" smtClean="0">
              <a:solidFill>
                <a:srgbClr val="0000FF"/>
              </a:solidFill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b="1" cap="none" dirty="0" err="1" smtClean="0">
                <a:latin typeface="Georgia" pitchFamily="18" charset="0"/>
              </a:rPr>
              <a:t>Алмакъ</a:t>
            </a:r>
            <a:endParaRPr lang="ru-RU" sz="4800" b="1" cap="none" dirty="0"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4000" b="1" dirty="0" smtClean="0">
                <a:solidFill>
                  <a:srgbClr val="FF0000"/>
                </a:solidFill>
                <a:latin typeface="Georgia" pitchFamily="18" charset="0"/>
              </a:rPr>
              <a:t>              </a:t>
            </a:r>
            <a:r>
              <a:rPr lang="ru-RU" sz="4000" b="1" dirty="0" err="1" smtClean="0">
                <a:solidFill>
                  <a:srgbClr val="FF0000"/>
                </a:solidFill>
                <a:latin typeface="Georgia" pitchFamily="18" charset="0"/>
              </a:rPr>
              <a:t>Теклик</a:t>
            </a:r>
            <a:r>
              <a:rPr lang="ru-RU" sz="4000" b="1" dirty="0" smtClean="0">
                <a:solidFill>
                  <a:srgbClr val="FF0000"/>
                </a:solidFill>
                <a:latin typeface="Georgia" pitchFamily="18" charset="0"/>
              </a:rPr>
              <a:t>           </a:t>
            </a:r>
            <a:r>
              <a:rPr lang="ru-RU" sz="4000" b="1" dirty="0" err="1" smtClean="0">
                <a:solidFill>
                  <a:srgbClr val="FF0000"/>
                </a:solidFill>
                <a:latin typeface="Georgia" pitchFamily="18" charset="0"/>
              </a:rPr>
              <a:t>Кёплюк</a:t>
            </a:r>
            <a:endParaRPr lang="ru-RU" sz="4000" b="1" dirty="0" smtClean="0">
              <a:solidFill>
                <a:srgbClr val="FF0000"/>
              </a:solidFill>
              <a:latin typeface="Georgia" pitchFamily="18" charset="0"/>
            </a:endParaRPr>
          </a:p>
          <a:p>
            <a:pPr>
              <a:buNone/>
            </a:pPr>
            <a:r>
              <a:rPr lang="ru-RU" sz="3600" b="1" dirty="0" smtClean="0">
                <a:solidFill>
                  <a:srgbClr val="0000FF"/>
                </a:solidFill>
                <a:latin typeface="Georgia" pitchFamily="18" charset="0"/>
              </a:rPr>
              <a:t>1 бет   </a:t>
            </a:r>
            <a:r>
              <a:rPr lang="ru-RU" sz="3600" b="1" dirty="0" err="1" smtClean="0">
                <a:latin typeface="Georgia" pitchFamily="18" charset="0"/>
              </a:rPr>
              <a:t>алмагъ</a:t>
            </a:r>
            <a:r>
              <a:rPr lang="ru-RU" sz="3600" b="1" dirty="0" err="1" smtClean="0">
                <a:solidFill>
                  <a:schemeClr val="tx1"/>
                </a:solidFill>
                <a:latin typeface="Georgia" pitchFamily="18" charset="0"/>
              </a:rPr>
              <a:t>ы</a:t>
            </a:r>
            <a:r>
              <a:rPr lang="ru-RU" sz="3600" b="1" dirty="0" err="1" smtClean="0">
                <a:solidFill>
                  <a:srgbClr val="FF0000"/>
                </a:solidFill>
                <a:latin typeface="Georgia" pitchFamily="18" charset="0"/>
              </a:rPr>
              <a:t>м</a:t>
            </a:r>
            <a:r>
              <a:rPr lang="ru-RU" sz="3600" b="1" dirty="0" smtClean="0">
                <a:latin typeface="Georgia" pitchFamily="18" charset="0"/>
              </a:rPr>
              <a:t>         </a:t>
            </a:r>
            <a:r>
              <a:rPr lang="ru-RU" sz="3600" b="1" dirty="0" err="1" smtClean="0">
                <a:latin typeface="Georgia" pitchFamily="18" charset="0"/>
              </a:rPr>
              <a:t>алмагъы</a:t>
            </a:r>
            <a:r>
              <a:rPr lang="ru-RU" sz="3600" b="1" dirty="0" err="1" smtClean="0">
                <a:solidFill>
                  <a:srgbClr val="FF0000"/>
                </a:solidFill>
                <a:latin typeface="Georgia" pitchFamily="18" charset="0"/>
              </a:rPr>
              <a:t>быз</a:t>
            </a:r>
            <a:endParaRPr lang="ru-RU" sz="3600" b="1" dirty="0" smtClean="0">
              <a:solidFill>
                <a:srgbClr val="FF0000"/>
              </a:solidFill>
              <a:latin typeface="Georgia" pitchFamily="18" charset="0"/>
            </a:endParaRPr>
          </a:p>
          <a:p>
            <a:pPr>
              <a:buNone/>
            </a:pPr>
            <a:r>
              <a:rPr lang="ru-RU" sz="3600" b="1" dirty="0" smtClean="0">
                <a:solidFill>
                  <a:srgbClr val="0000FF"/>
                </a:solidFill>
                <a:latin typeface="Georgia" pitchFamily="18" charset="0"/>
              </a:rPr>
              <a:t>2 бет   </a:t>
            </a:r>
            <a:r>
              <a:rPr lang="ru-RU" sz="3600" b="1" dirty="0" err="1" smtClean="0">
                <a:latin typeface="Georgia" pitchFamily="18" charset="0"/>
              </a:rPr>
              <a:t>алмагъ</a:t>
            </a:r>
            <a:r>
              <a:rPr lang="ru-RU" sz="3600" b="1" dirty="0" err="1" smtClean="0">
                <a:solidFill>
                  <a:schemeClr val="tx1"/>
                </a:solidFill>
                <a:latin typeface="Georgia" pitchFamily="18" charset="0"/>
              </a:rPr>
              <a:t>ы</a:t>
            </a:r>
            <a:r>
              <a:rPr lang="ru-RU" sz="3600" b="1" dirty="0" err="1" smtClean="0">
                <a:solidFill>
                  <a:srgbClr val="FF0000"/>
                </a:solidFill>
                <a:latin typeface="Georgia" pitchFamily="18" charset="0"/>
              </a:rPr>
              <a:t>нг</a:t>
            </a:r>
            <a:r>
              <a:rPr lang="ru-RU" sz="3600" b="1" dirty="0" smtClean="0">
                <a:latin typeface="Georgia" pitchFamily="18" charset="0"/>
              </a:rPr>
              <a:t>       </a:t>
            </a:r>
            <a:r>
              <a:rPr lang="ru-RU" sz="3600" b="1" dirty="0" err="1" smtClean="0">
                <a:latin typeface="Georgia" pitchFamily="18" charset="0"/>
              </a:rPr>
              <a:t>алмагъы</a:t>
            </a:r>
            <a:r>
              <a:rPr lang="ru-RU" sz="3600" b="1" dirty="0" err="1" smtClean="0">
                <a:solidFill>
                  <a:srgbClr val="FF0000"/>
                </a:solidFill>
                <a:latin typeface="Georgia" pitchFamily="18" charset="0"/>
              </a:rPr>
              <a:t>гъыз</a:t>
            </a:r>
            <a:endParaRPr lang="ru-RU" sz="3600" b="1" dirty="0" smtClean="0">
              <a:solidFill>
                <a:srgbClr val="FF0000"/>
              </a:solidFill>
              <a:latin typeface="Georgia" pitchFamily="18" charset="0"/>
            </a:endParaRPr>
          </a:p>
          <a:p>
            <a:pPr>
              <a:buNone/>
            </a:pPr>
            <a:r>
              <a:rPr lang="ru-RU" sz="3600" b="1" dirty="0" smtClean="0">
                <a:solidFill>
                  <a:srgbClr val="0000FF"/>
                </a:solidFill>
                <a:latin typeface="Georgia" pitchFamily="18" charset="0"/>
              </a:rPr>
              <a:t>3 бет   </a:t>
            </a:r>
            <a:r>
              <a:rPr lang="ru-RU" sz="3600" b="1" dirty="0" err="1" smtClean="0">
                <a:latin typeface="Georgia" pitchFamily="18" charset="0"/>
              </a:rPr>
              <a:t>алмагъы</a:t>
            </a:r>
            <a:r>
              <a:rPr lang="ru-RU" sz="3600" b="1" dirty="0" smtClean="0">
                <a:latin typeface="Georgia" pitchFamily="18" charset="0"/>
              </a:rPr>
              <a:t>            </a:t>
            </a:r>
            <a:r>
              <a:rPr lang="ru-RU" sz="3600" b="1" dirty="0" err="1" smtClean="0">
                <a:latin typeface="Georgia" pitchFamily="18" charset="0"/>
              </a:rPr>
              <a:t>алмагъы</a:t>
            </a:r>
            <a:endParaRPr lang="ru-RU" sz="3600" b="1" dirty="0">
              <a:latin typeface="Georgia" pitchFamily="18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4114800" y="2438400"/>
            <a:ext cx="3048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4419600" y="2438400"/>
            <a:ext cx="0" cy="4572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7620000" y="2362200"/>
            <a:ext cx="10668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8686800" y="2362200"/>
            <a:ext cx="0" cy="4572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4191000" y="3124200"/>
            <a:ext cx="457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648200" y="3124200"/>
            <a:ext cx="0" cy="4572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7620000" y="3124200"/>
            <a:ext cx="1219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8839200" y="3124200"/>
            <a:ext cx="0" cy="4572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CFEFC"/>
              </a:clrFrom>
              <a:clrTo>
                <a:srgbClr val="FCFEFC">
                  <a:alpha val="0"/>
                </a:srgbClr>
              </a:clrTo>
            </a:clrChange>
          </a:blip>
          <a:srcRect l="2339" t="7463" r="5391" b="17213"/>
          <a:stretch>
            <a:fillRect/>
          </a:stretch>
        </p:blipFill>
        <p:spPr bwMode="auto">
          <a:xfrm>
            <a:off x="7620000" y="4953000"/>
            <a:ext cx="1671389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b="1" cap="none" dirty="0" err="1" smtClean="0">
                <a:solidFill>
                  <a:schemeClr val="tx1"/>
                </a:solidFill>
                <a:latin typeface="Georgia" pitchFamily="18" charset="0"/>
              </a:rPr>
              <a:t>Атишликлер</a:t>
            </a:r>
            <a:r>
              <a:rPr lang="ru-RU" b="1" cap="none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b="1" cap="none" dirty="0" err="1" smtClean="0">
                <a:solidFill>
                  <a:schemeClr val="tx1"/>
                </a:solidFill>
                <a:latin typeface="Georgia" pitchFamily="18" charset="0"/>
              </a:rPr>
              <a:t>гелишлеге</a:t>
            </a:r>
            <a:r>
              <a:rPr lang="ru-RU" b="1" cap="none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b="1" cap="none" dirty="0" err="1" smtClean="0">
                <a:solidFill>
                  <a:schemeClr val="tx1"/>
                </a:solidFill>
                <a:latin typeface="Georgia" pitchFamily="18" charset="0"/>
              </a:rPr>
              <a:t>гёре</a:t>
            </a:r>
            <a:r>
              <a:rPr lang="ru-RU" b="1" cap="none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b="1" cap="none" dirty="0" err="1" smtClean="0">
                <a:solidFill>
                  <a:schemeClr val="tx1"/>
                </a:solidFill>
                <a:latin typeface="Georgia" pitchFamily="18" charset="0"/>
              </a:rPr>
              <a:t>атлыкълар</a:t>
            </a:r>
            <a:r>
              <a:rPr lang="ru-RU" b="1" cap="none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b="1" cap="none" dirty="0" err="1" smtClean="0">
                <a:solidFill>
                  <a:schemeClr val="tx1"/>
                </a:solidFill>
                <a:latin typeface="Georgia" pitchFamily="18" charset="0"/>
              </a:rPr>
              <a:t>йимик</a:t>
            </a:r>
            <a:r>
              <a:rPr lang="ru-RU" b="1" cap="none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b="1" cap="none" dirty="0" err="1" smtClean="0">
                <a:solidFill>
                  <a:schemeClr val="tx1"/>
                </a:solidFill>
                <a:latin typeface="Georgia" pitchFamily="18" charset="0"/>
              </a:rPr>
              <a:t>тюрлене</a:t>
            </a:r>
            <a:endParaRPr lang="ru-RU" b="1" cap="none" dirty="0">
              <a:solidFill>
                <a:schemeClr val="tx1"/>
              </a:solidFill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2400" y="1554162"/>
            <a:ext cx="88392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000" b="1" i="1" dirty="0" smtClean="0">
                <a:latin typeface="Georgia" pitchFamily="18" charset="0"/>
              </a:rPr>
              <a:t>Баш </a:t>
            </a:r>
            <a:r>
              <a:rPr lang="ru-RU" sz="4000" b="1" i="1" dirty="0" err="1" smtClean="0">
                <a:latin typeface="Georgia" pitchFamily="18" charset="0"/>
              </a:rPr>
              <a:t>гелиш</a:t>
            </a:r>
            <a:r>
              <a:rPr lang="ru-RU" sz="4000" b="1" i="1" dirty="0" smtClean="0">
                <a:latin typeface="Georgia" pitchFamily="18" charset="0"/>
              </a:rPr>
              <a:t>              </a:t>
            </a:r>
            <a:r>
              <a:rPr lang="ru-RU" sz="4000" b="1" i="1" dirty="0" err="1" smtClean="0">
                <a:solidFill>
                  <a:srgbClr val="0000FF"/>
                </a:solidFill>
                <a:latin typeface="Georgia" pitchFamily="18" charset="0"/>
              </a:rPr>
              <a:t>язмакъ</a:t>
            </a:r>
            <a:endParaRPr lang="ru-RU" sz="4000" b="1" i="1" dirty="0" smtClean="0">
              <a:solidFill>
                <a:srgbClr val="0000FF"/>
              </a:solidFill>
              <a:latin typeface="Georgia" pitchFamily="18" charset="0"/>
            </a:endParaRPr>
          </a:p>
          <a:p>
            <a:pPr>
              <a:buNone/>
            </a:pPr>
            <a:r>
              <a:rPr lang="ru-RU" sz="4000" b="1" i="1" dirty="0" err="1" smtClean="0">
                <a:latin typeface="Georgia" pitchFamily="18" charset="0"/>
              </a:rPr>
              <a:t>Еслик</a:t>
            </a:r>
            <a:r>
              <a:rPr lang="ru-RU" sz="4000" b="1" i="1" dirty="0" smtClean="0">
                <a:latin typeface="Georgia" pitchFamily="18" charset="0"/>
              </a:rPr>
              <a:t> </a:t>
            </a:r>
            <a:r>
              <a:rPr lang="ru-RU" sz="4000" b="1" i="1" dirty="0" err="1" smtClean="0">
                <a:latin typeface="Georgia" pitchFamily="18" charset="0"/>
              </a:rPr>
              <a:t>гелиш</a:t>
            </a:r>
            <a:r>
              <a:rPr lang="ru-RU" sz="4000" b="1" i="1" dirty="0" smtClean="0">
                <a:latin typeface="Georgia" pitchFamily="18" charset="0"/>
              </a:rPr>
              <a:t>           </a:t>
            </a:r>
            <a:r>
              <a:rPr lang="ru-RU" sz="4000" b="1" i="1" dirty="0" err="1" smtClean="0">
                <a:solidFill>
                  <a:srgbClr val="0000FF"/>
                </a:solidFill>
                <a:latin typeface="Georgia" pitchFamily="18" charset="0"/>
              </a:rPr>
              <a:t>язмакъ</a:t>
            </a:r>
            <a:r>
              <a:rPr lang="ru-RU" sz="4000" b="1" i="1" dirty="0" err="1" smtClean="0">
                <a:solidFill>
                  <a:srgbClr val="FF0000"/>
                </a:solidFill>
                <a:latin typeface="Georgia" pitchFamily="18" charset="0"/>
              </a:rPr>
              <a:t>ны</a:t>
            </a:r>
            <a:endParaRPr lang="ru-RU" sz="4000" b="1" i="1" dirty="0" smtClean="0">
              <a:solidFill>
                <a:srgbClr val="FF0000"/>
              </a:solidFill>
              <a:latin typeface="Georgia" pitchFamily="18" charset="0"/>
            </a:endParaRPr>
          </a:p>
          <a:p>
            <a:pPr>
              <a:buNone/>
            </a:pPr>
            <a:r>
              <a:rPr lang="ru-RU" sz="4000" b="1" i="1" dirty="0" err="1" smtClean="0">
                <a:latin typeface="Georgia" pitchFamily="18" charset="0"/>
              </a:rPr>
              <a:t>Багъым</a:t>
            </a:r>
            <a:r>
              <a:rPr lang="ru-RU" sz="4000" b="1" i="1" dirty="0" smtClean="0">
                <a:latin typeface="Georgia" pitchFamily="18" charset="0"/>
              </a:rPr>
              <a:t> </a:t>
            </a:r>
            <a:r>
              <a:rPr lang="ru-RU" sz="4000" b="1" i="1" dirty="0" err="1" smtClean="0">
                <a:latin typeface="Georgia" pitchFamily="18" charset="0"/>
              </a:rPr>
              <a:t>гелиш</a:t>
            </a:r>
            <a:r>
              <a:rPr lang="ru-RU" sz="4000" b="1" i="1" dirty="0" smtClean="0">
                <a:latin typeface="Georgia" pitchFamily="18" charset="0"/>
              </a:rPr>
              <a:t>      </a:t>
            </a:r>
            <a:r>
              <a:rPr lang="ru-RU" sz="4000" b="1" i="1" dirty="0" err="1" smtClean="0">
                <a:solidFill>
                  <a:srgbClr val="0000FF"/>
                </a:solidFill>
                <a:latin typeface="Georgia" pitchFamily="18" charset="0"/>
              </a:rPr>
              <a:t>язмакъ</a:t>
            </a:r>
            <a:r>
              <a:rPr lang="ru-RU" sz="4000" b="1" i="1" dirty="0" err="1" smtClean="0">
                <a:solidFill>
                  <a:srgbClr val="FF0000"/>
                </a:solidFill>
                <a:latin typeface="Georgia" pitchFamily="18" charset="0"/>
              </a:rPr>
              <a:t>гъа</a:t>
            </a:r>
            <a:endParaRPr lang="ru-RU" sz="4000" b="1" i="1" dirty="0" smtClean="0">
              <a:solidFill>
                <a:srgbClr val="FF0000"/>
              </a:solidFill>
              <a:latin typeface="Georgia" pitchFamily="18" charset="0"/>
            </a:endParaRPr>
          </a:p>
          <a:p>
            <a:pPr>
              <a:buNone/>
            </a:pPr>
            <a:r>
              <a:rPr lang="ru-RU" sz="4000" b="1" i="1" dirty="0" err="1" smtClean="0">
                <a:latin typeface="Georgia" pitchFamily="18" charset="0"/>
              </a:rPr>
              <a:t>Тюшюм</a:t>
            </a:r>
            <a:r>
              <a:rPr lang="ru-RU" sz="4000" b="1" i="1" dirty="0" smtClean="0">
                <a:latin typeface="Georgia" pitchFamily="18" charset="0"/>
              </a:rPr>
              <a:t> </a:t>
            </a:r>
            <a:r>
              <a:rPr lang="ru-RU" sz="4000" b="1" i="1" dirty="0" err="1" smtClean="0">
                <a:latin typeface="Georgia" pitchFamily="18" charset="0"/>
              </a:rPr>
              <a:t>гелиш</a:t>
            </a:r>
            <a:r>
              <a:rPr lang="ru-RU" sz="4000" b="1" i="1" dirty="0" smtClean="0">
                <a:latin typeface="Georgia" pitchFamily="18" charset="0"/>
              </a:rPr>
              <a:t>      </a:t>
            </a:r>
            <a:r>
              <a:rPr lang="ru-RU" sz="4000" b="1" i="1" dirty="0" err="1" smtClean="0">
                <a:solidFill>
                  <a:srgbClr val="0000FF"/>
                </a:solidFill>
                <a:latin typeface="Georgia" pitchFamily="18" charset="0"/>
              </a:rPr>
              <a:t>язмакъ</a:t>
            </a:r>
            <a:r>
              <a:rPr lang="ru-RU" sz="4000" b="1" i="1" dirty="0" err="1" smtClean="0">
                <a:solidFill>
                  <a:srgbClr val="FF0000"/>
                </a:solidFill>
                <a:latin typeface="Georgia" pitchFamily="18" charset="0"/>
              </a:rPr>
              <a:t>ны</a:t>
            </a:r>
            <a:endParaRPr lang="ru-RU" sz="4000" b="1" i="1" dirty="0" smtClean="0">
              <a:solidFill>
                <a:srgbClr val="FF0000"/>
              </a:solidFill>
              <a:latin typeface="Georgia" pitchFamily="18" charset="0"/>
            </a:endParaRPr>
          </a:p>
          <a:p>
            <a:pPr>
              <a:buNone/>
            </a:pPr>
            <a:r>
              <a:rPr lang="ru-RU" sz="4000" b="1" i="1" dirty="0" smtClean="0">
                <a:latin typeface="Georgia" pitchFamily="18" charset="0"/>
              </a:rPr>
              <a:t>Ер </a:t>
            </a:r>
            <a:r>
              <a:rPr lang="ru-RU" sz="4000" b="1" i="1" dirty="0" err="1" smtClean="0">
                <a:latin typeface="Georgia" pitchFamily="18" charset="0"/>
              </a:rPr>
              <a:t>гелиш</a:t>
            </a:r>
            <a:r>
              <a:rPr lang="ru-RU" sz="4000" b="1" i="1" dirty="0" smtClean="0">
                <a:latin typeface="Georgia" pitchFamily="18" charset="0"/>
              </a:rPr>
              <a:t>                  </a:t>
            </a:r>
            <a:r>
              <a:rPr lang="ru-RU" sz="4000" b="1" i="1" dirty="0" err="1" smtClean="0">
                <a:solidFill>
                  <a:srgbClr val="0000FF"/>
                </a:solidFill>
                <a:latin typeface="Georgia" pitchFamily="18" charset="0"/>
              </a:rPr>
              <a:t>язмакъ</a:t>
            </a:r>
            <a:r>
              <a:rPr lang="ru-RU" sz="4000" b="1" i="1" dirty="0" err="1" smtClean="0">
                <a:solidFill>
                  <a:srgbClr val="FF0000"/>
                </a:solidFill>
                <a:latin typeface="Georgia" pitchFamily="18" charset="0"/>
              </a:rPr>
              <a:t>да</a:t>
            </a:r>
            <a:r>
              <a:rPr lang="ru-RU" sz="4000" b="1" i="1" dirty="0" smtClean="0">
                <a:latin typeface="Georgia" pitchFamily="18" charset="0"/>
              </a:rPr>
              <a:t> </a:t>
            </a:r>
          </a:p>
          <a:p>
            <a:pPr>
              <a:buNone/>
            </a:pPr>
            <a:r>
              <a:rPr lang="ru-RU" sz="4000" b="1" i="1" dirty="0" err="1" smtClean="0">
                <a:latin typeface="Georgia" pitchFamily="18" charset="0"/>
              </a:rPr>
              <a:t>Чыгъым</a:t>
            </a:r>
            <a:r>
              <a:rPr lang="ru-RU" sz="4000" b="1" i="1" dirty="0" smtClean="0">
                <a:latin typeface="Georgia" pitchFamily="18" charset="0"/>
              </a:rPr>
              <a:t> </a:t>
            </a:r>
            <a:r>
              <a:rPr lang="ru-RU" sz="4000" b="1" i="1" dirty="0" err="1" smtClean="0">
                <a:latin typeface="Georgia" pitchFamily="18" charset="0"/>
              </a:rPr>
              <a:t>гелиш</a:t>
            </a:r>
            <a:r>
              <a:rPr lang="ru-RU" sz="4000" b="1" i="1" dirty="0" smtClean="0">
                <a:latin typeface="Georgia" pitchFamily="18" charset="0"/>
              </a:rPr>
              <a:t>     </a:t>
            </a:r>
            <a:r>
              <a:rPr lang="ru-RU" sz="4000" b="1" i="1" dirty="0" err="1" smtClean="0">
                <a:solidFill>
                  <a:srgbClr val="0000FF"/>
                </a:solidFill>
                <a:latin typeface="Georgia" pitchFamily="18" charset="0"/>
              </a:rPr>
              <a:t>язмакъ</a:t>
            </a:r>
            <a:r>
              <a:rPr lang="ru-RU" sz="4000" b="1" i="1" dirty="0" err="1" smtClean="0">
                <a:solidFill>
                  <a:srgbClr val="FF0000"/>
                </a:solidFill>
                <a:latin typeface="Georgia" pitchFamily="18" charset="0"/>
              </a:rPr>
              <a:t>дан</a:t>
            </a:r>
            <a:endParaRPr lang="ru-RU" sz="4000" b="1" i="1" dirty="0">
              <a:solidFill>
                <a:srgbClr val="FF0000"/>
              </a:solidFill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i="1" cap="none" dirty="0" err="1" smtClean="0">
                <a:latin typeface="Georgia" pitchFamily="18" charset="0"/>
              </a:rPr>
              <a:t>Китап</a:t>
            </a:r>
            <a:r>
              <a:rPr lang="ru-RU" sz="4000" b="1" i="1" cap="none" dirty="0" smtClean="0">
                <a:latin typeface="Georgia" pitchFamily="18" charset="0"/>
              </a:rPr>
              <a:t> </a:t>
            </a:r>
            <a:r>
              <a:rPr lang="ru-RU" sz="4000" b="1" i="1" cap="none" dirty="0" err="1" smtClean="0">
                <a:latin typeface="Georgia" pitchFamily="18" charset="0"/>
              </a:rPr>
              <a:t>булан</a:t>
            </a:r>
            <a:r>
              <a:rPr lang="ru-RU" sz="4000" b="1" i="1" cap="none" dirty="0" smtClean="0">
                <a:latin typeface="Georgia" pitchFamily="18" charset="0"/>
              </a:rPr>
              <a:t> </a:t>
            </a:r>
            <a:r>
              <a:rPr lang="ru-RU" sz="4000" b="1" i="1" cap="none" dirty="0" err="1" smtClean="0">
                <a:latin typeface="Georgia" pitchFamily="18" charset="0"/>
              </a:rPr>
              <a:t>ишлев</a:t>
            </a:r>
            <a:r>
              <a:rPr lang="ru-RU" sz="4000" b="1" i="1" cap="none" dirty="0" smtClean="0">
                <a:latin typeface="Georgia" pitchFamily="18" charset="0"/>
              </a:rPr>
              <a:t> № </a:t>
            </a:r>
            <a:r>
              <a:rPr lang="ru-RU" sz="4000" b="1" cap="none" dirty="0" smtClean="0">
                <a:latin typeface="Times New Roman" pitchFamily="18" charset="0"/>
                <a:cs typeface="Times New Roman" pitchFamily="18" charset="0"/>
              </a:rPr>
              <a:t>423</a:t>
            </a:r>
            <a:endParaRPr lang="ru-RU" sz="4000" b="1" cap="none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54163"/>
            <a:ext cx="9144000" cy="187483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400" b="1" i="1" dirty="0" err="1" smtClean="0">
                <a:solidFill>
                  <a:srgbClr val="0000FF"/>
                </a:solidFill>
                <a:latin typeface="Georgia" pitchFamily="18" charset="0"/>
              </a:rPr>
              <a:t>Берилген</a:t>
            </a:r>
            <a:r>
              <a:rPr lang="ru-RU" sz="4400" b="1" i="1" dirty="0" smtClean="0">
                <a:solidFill>
                  <a:srgbClr val="0000FF"/>
                </a:solidFill>
                <a:latin typeface="Georgia" pitchFamily="18" charset="0"/>
              </a:rPr>
              <a:t> </a:t>
            </a:r>
            <a:r>
              <a:rPr lang="ru-RU" sz="4400" b="1" i="1" dirty="0" err="1" smtClean="0">
                <a:solidFill>
                  <a:srgbClr val="0000FF"/>
                </a:solidFill>
                <a:latin typeface="Georgia" pitchFamily="18" charset="0"/>
              </a:rPr>
              <a:t>сёзлер</a:t>
            </a:r>
            <a:r>
              <a:rPr lang="ru-RU" sz="4400" b="1" i="1" dirty="0" smtClean="0">
                <a:solidFill>
                  <a:srgbClr val="0000FF"/>
                </a:solidFill>
                <a:latin typeface="Georgia" pitchFamily="18" charset="0"/>
              </a:rPr>
              <a:t> </a:t>
            </a:r>
            <a:r>
              <a:rPr lang="ru-RU" sz="4400" b="1" i="1" dirty="0" err="1" smtClean="0">
                <a:solidFill>
                  <a:srgbClr val="0000FF"/>
                </a:solidFill>
                <a:latin typeface="Georgia" pitchFamily="18" charset="0"/>
              </a:rPr>
              <a:t>булан</a:t>
            </a:r>
            <a:r>
              <a:rPr lang="ru-RU" sz="4400" b="1" i="1" dirty="0" smtClean="0">
                <a:solidFill>
                  <a:srgbClr val="0000FF"/>
                </a:solidFill>
                <a:latin typeface="Georgia" pitchFamily="18" charset="0"/>
              </a:rPr>
              <a:t> </a:t>
            </a:r>
            <a:r>
              <a:rPr lang="ru-RU" sz="4400" b="1" i="1" dirty="0" err="1" smtClean="0">
                <a:solidFill>
                  <a:srgbClr val="0000FF"/>
                </a:solidFill>
                <a:latin typeface="Georgia" pitchFamily="18" charset="0"/>
              </a:rPr>
              <a:t>атишликлер</a:t>
            </a:r>
            <a:r>
              <a:rPr lang="ru-RU" sz="4400" b="1" i="1" dirty="0" smtClean="0">
                <a:solidFill>
                  <a:srgbClr val="0000FF"/>
                </a:solidFill>
                <a:latin typeface="Georgia" pitchFamily="18" charset="0"/>
              </a:rPr>
              <a:t> </a:t>
            </a:r>
            <a:r>
              <a:rPr lang="ru-RU" sz="4400" b="1" i="1" dirty="0" err="1" smtClean="0">
                <a:solidFill>
                  <a:srgbClr val="0000FF"/>
                </a:solidFill>
                <a:latin typeface="Georgia" pitchFamily="18" charset="0"/>
              </a:rPr>
              <a:t>этип</a:t>
            </a:r>
            <a:r>
              <a:rPr lang="ru-RU" sz="4400" b="1" i="1" dirty="0" smtClean="0">
                <a:solidFill>
                  <a:srgbClr val="0000FF"/>
                </a:solidFill>
                <a:latin typeface="Georgia" pitchFamily="18" charset="0"/>
              </a:rPr>
              <a:t> </a:t>
            </a:r>
            <a:r>
              <a:rPr lang="ru-RU" sz="4400" b="1" i="1" dirty="0" err="1" smtClean="0">
                <a:solidFill>
                  <a:srgbClr val="0000FF"/>
                </a:solidFill>
                <a:latin typeface="Georgia" pitchFamily="18" charset="0"/>
              </a:rPr>
              <a:t>языгъыз</a:t>
            </a:r>
            <a:endParaRPr lang="ru-RU" sz="4400" b="1" i="1" dirty="0" smtClean="0">
              <a:solidFill>
                <a:srgbClr val="0000FF"/>
              </a:solidFill>
              <a:latin typeface="Georgia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2400" y="3048000"/>
            <a:ext cx="89916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4400" b="1" i="1" dirty="0" smtClean="0">
                <a:solidFill>
                  <a:srgbClr val="FF0000"/>
                </a:solidFill>
                <a:latin typeface="Georgia" pitchFamily="18" charset="0"/>
              </a:rPr>
              <a:t>Тур, </a:t>
            </a:r>
            <a:r>
              <a:rPr lang="ru-RU" sz="4400" b="1" i="1" dirty="0" err="1" smtClean="0">
                <a:solidFill>
                  <a:srgbClr val="FF0000"/>
                </a:solidFill>
                <a:latin typeface="Georgia" pitchFamily="18" charset="0"/>
              </a:rPr>
              <a:t>къой</a:t>
            </a:r>
            <a:r>
              <a:rPr lang="ru-RU" sz="4400" b="1" i="1" dirty="0" smtClean="0">
                <a:solidFill>
                  <a:srgbClr val="FF0000"/>
                </a:solidFill>
                <a:latin typeface="Georgia" pitchFamily="18" charset="0"/>
              </a:rPr>
              <a:t>, </a:t>
            </a:r>
            <a:r>
              <a:rPr lang="ru-RU" sz="4400" b="1" i="1" dirty="0" err="1" smtClean="0">
                <a:solidFill>
                  <a:srgbClr val="FF0000"/>
                </a:solidFill>
                <a:latin typeface="Georgia" pitchFamily="18" charset="0"/>
              </a:rPr>
              <a:t>сюрт</a:t>
            </a:r>
            <a:r>
              <a:rPr lang="ru-RU" sz="4400" b="1" i="1" dirty="0" smtClean="0">
                <a:solidFill>
                  <a:srgbClr val="FF0000"/>
                </a:solidFill>
                <a:latin typeface="Georgia" pitchFamily="18" charset="0"/>
              </a:rPr>
              <a:t>, тиле, </a:t>
            </a:r>
            <a:r>
              <a:rPr lang="ru-RU" sz="4400" b="1" i="1" dirty="0" err="1" smtClean="0">
                <a:solidFill>
                  <a:srgbClr val="FF0000"/>
                </a:solidFill>
                <a:latin typeface="Georgia" pitchFamily="18" charset="0"/>
              </a:rPr>
              <a:t>ишле</a:t>
            </a:r>
            <a:r>
              <a:rPr lang="ru-RU" sz="4400" b="1" i="1" dirty="0" smtClean="0">
                <a:solidFill>
                  <a:srgbClr val="FF0000"/>
                </a:solidFill>
                <a:latin typeface="Georgia" pitchFamily="18" charset="0"/>
              </a:rPr>
              <a:t>, </a:t>
            </a:r>
            <a:r>
              <a:rPr lang="ru-RU" sz="4400" b="1" i="1" dirty="0" err="1" smtClean="0">
                <a:solidFill>
                  <a:srgbClr val="FF0000"/>
                </a:solidFill>
                <a:latin typeface="Georgia" pitchFamily="18" charset="0"/>
              </a:rPr>
              <a:t>юхла</a:t>
            </a:r>
            <a:r>
              <a:rPr lang="ru-RU" sz="4400" b="1" i="1" dirty="0" smtClean="0">
                <a:solidFill>
                  <a:srgbClr val="FF0000"/>
                </a:solidFill>
                <a:latin typeface="Georgia" pitchFamily="18" charset="0"/>
              </a:rPr>
              <a:t>, </a:t>
            </a:r>
            <a:r>
              <a:rPr lang="ru-RU" sz="4400" b="1" i="1" dirty="0" err="1" smtClean="0">
                <a:solidFill>
                  <a:srgbClr val="FF0000"/>
                </a:solidFill>
                <a:latin typeface="Georgia" pitchFamily="18" charset="0"/>
              </a:rPr>
              <a:t>кюле</a:t>
            </a:r>
            <a:r>
              <a:rPr lang="ru-RU" sz="4400" b="1" i="1" dirty="0" smtClean="0">
                <a:solidFill>
                  <a:srgbClr val="FF0000"/>
                </a:solidFill>
                <a:latin typeface="Georgia" pitchFamily="18" charset="0"/>
              </a:rPr>
              <a:t>, </a:t>
            </a:r>
          </a:p>
          <a:p>
            <a:pPr algn="ctr">
              <a:buNone/>
            </a:pPr>
            <a:r>
              <a:rPr lang="ru-RU" sz="4400" b="1" i="1" dirty="0" err="1" smtClean="0">
                <a:solidFill>
                  <a:srgbClr val="FF0000"/>
                </a:solidFill>
                <a:latin typeface="Georgia" pitchFamily="18" charset="0"/>
              </a:rPr>
              <a:t>Уьлгю</a:t>
            </a:r>
            <a:r>
              <a:rPr lang="ru-RU" sz="4400" b="1" i="1" dirty="0" smtClean="0">
                <a:solidFill>
                  <a:srgbClr val="FF0000"/>
                </a:solidFill>
                <a:latin typeface="Georgia" pitchFamily="18" charset="0"/>
              </a:rPr>
              <a:t>: </a:t>
            </a:r>
            <a:r>
              <a:rPr lang="ru-RU" sz="4400" b="1" i="1" dirty="0" err="1" smtClean="0">
                <a:latin typeface="Georgia" pitchFamily="18" charset="0"/>
              </a:rPr>
              <a:t>Тур-турмакъ</a:t>
            </a:r>
            <a:endParaRPr lang="ru-RU" sz="4400" b="1" i="1" dirty="0">
              <a:latin typeface="Georgia" pitchFamily="18" charset="0"/>
            </a:endParaRPr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10400" y="4752031"/>
            <a:ext cx="1974850" cy="2105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33400"/>
            <a:ext cx="91440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cap="none" dirty="0" err="1" smtClean="0">
                <a:latin typeface="Georgia" pitchFamily="18" charset="0"/>
              </a:rPr>
              <a:t>Атишликлени</a:t>
            </a:r>
            <a:r>
              <a:rPr lang="ru-RU" sz="4000" b="1" cap="none" dirty="0" smtClean="0">
                <a:latin typeface="Georgia" pitchFamily="18" charset="0"/>
              </a:rPr>
              <a:t> </a:t>
            </a:r>
            <a:r>
              <a:rPr lang="ru-RU" sz="4000" b="1" cap="none" dirty="0" err="1" smtClean="0">
                <a:latin typeface="Georgia" pitchFamily="18" charset="0"/>
              </a:rPr>
              <a:t>гелишлеге</a:t>
            </a:r>
            <a:r>
              <a:rPr lang="ru-RU" sz="4000" b="1" cap="none" dirty="0" smtClean="0">
                <a:latin typeface="Georgia" pitchFamily="18" charset="0"/>
              </a:rPr>
              <a:t> </a:t>
            </a:r>
            <a:r>
              <a:rPr lang="ru-RU" sz="4000" b="1" cap="none" dirty="0" err="1" smtClean="0">
                <a:latin typeface="Georgia" pitchFamily="18" charset="0"/>
              </a:rPr>
              <a:t>гёре</a:t>
            </a:r>
            <a:r>
              <a:rPr lang="ru-RU" sz="4000" b="1" cap="none" dirty="0" smtClean="0">
                <a:latin typeface="Georgia" pitchFamily="18" charset="0"/>
              </a:rPr>
              <a:t> </a:t>
            </a:r>
            <a:r>
              <a:rPr lang="ru-RU" sz="4000" b="1" cap="none" dirty="0" err="1" smtClean="0">
                <a:latin typeface="Georgia" pitchFamily="18" charset="0"/>
              </a:rPr>
              <a:t>тюрлендиригиз</a:t>
            </a:r>
            <a:r>
              <a:rPr lang="ru-RU" sz="4000" b="1" cap="none" dirty="0" smtClean="0">
                <a:latin typeface="Georgia" pitchFamily="18" charset="0"/>
              </a:rPr>
              <a:t> </a:t>
            </a:r>
            <a:r>
              <a:rPr lang="ru-RU" sz="4000" b="1" cap="none" dirty="0" err="1" smtClean="0">
                <a:latin typeface="Georgia" pitchFamily="18" charset="0"/>
              </a:rPr>
              <a:t>ва</a:t>
            </a:r>
            <a:r>
              <a:rPr lang="ru-RU" sz="4000" b="1" cap="none" dirty="0" smtClean="0">
                <a:latin typeface="Georgia" pitchFamily="18" charset="0"/>
              </a:rPr>
              <a:t> </a:t>
            </a:r>
            <a:r>
              <a:rPr lang="ru-RU" sz="4000" b="1" cap="none" dirty="0" err="1" smtClean="0">
                <a:latin typeface="Georgia" pitchFamily="18" charset="0"/>
              </a:rPr>
              <a:t>гелиш</a:t>
            </a:r>
            <a:r>
              <a:rPr lang="ru-RU" sz="4000" b="1" cap="none" dirty="0" smtClean="0">
                <a:latin typeface="Georgia" pitchFamily="18" charset="0"/>
              </a:rPr>
              <a:t> </a:t>
            </a:r>
            <a:r>
              <a:rPr lang="ru-RU" sz="4000" b="1" cap="none" dirty="0" err="1" smtClean="0">
                <a:latin typeface="Georgia" pitchFamily="18" charset="0"/>
              </a:rPr>
              <a:t>къошумчаларын</a:t>
            </a:r>
            <a:r>
              <a:rPr lang="ru-RU" sz="4000" b="1" cap="none" dirty="0" smtClean="0">
                <a:latin typeface="Georgia" pitchFamily="18" charset="0"/>
              </a:rPr>
              <a:t> </a:t>
            </a:r>
            <a:r>
              <a:rPr lang="ru-RU" sz="4000" b="1" cap="none" dirty="0" err="1" smtClean="0">
                <a:latin typeface="Georgia" pitchFamily="18" charset="0"/>
              </a:rPr>
              <a:t>белгилегиз</a:t>
            </a:r>
            <a:endParaRPr lang="ru-RU" b="1" cap="none" dirty="0"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33600"/>
            <a:ext cx="8686800" cy="341312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400" b="1" dirty="0" smtClean="0">
                <a:latin typeface="Georgia" pitchFamily="18" charset="0"/>
              </a:rPr>
              <a:t>№ 421</a:t>
            </a:r>
          </a:p>
          <a:p>
            <a:pPr algn="ctr">
              <a:buNone/>
            </a:pPr>
            <a:r>
              <a:rPr lang="ru-RU" sz="6600" b="1" i="1" dirty="0" err="1" smtClean="0">
                <a:solidFill>
                  <a:srgbClr val="FF0000"/>
                </a:solidFill>
                <a:latin typeface="Georgia" pitchFamily="18" charset="0"/>
              </a:rPr>
              <a:t>Охумакъ</a:t>
            </a:r>
            <a:r>
              <a:rPr lang="ru-RU" sz="6600" b="1" i="1" dirty="0" smtClean="0">
                <a:solidFill>
                  <a:srgbClr val="FF0000"/>
                </a:solidFill>
                <a:latin typeface="Georgia" pitchFamily="18" charset="0"/>
              </a:rPr>
              <a:t>,   </a:t>
            </a:r>
            <a:r>
              <a:rPr lang="ru-RU" sz="6600" b="1" i="1" dirty="0" err="1" smtClean="0">
                <a:solidFill>
                  <a:srgbClr val="FF0000"/>
                </a:solidFill>
                <a:latin typeface="Georgia" pitchFamily="18" charset="0"/>
              </a:rPr>
              <a:t>билмек</a:t>
            </a:r>
            <a:endParaRPr lang="ru-RU" sz="6600" b="1" i="1" dirty="0">
              <a:solidFill>
                <a:srgbClr val="FF0000"/>
              </a:solidFill>
              <a:latin typeface="Georgia" pitchFamily="18" charset="0"/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43600" y="4020699"/>
            <a:ext cx="2660650" cy="2837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381000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ru-RU" sz="4400" b="1" i="1" cap="none" dirty="0" err="1" smtClean="0">
                <a:latin typeface="Georgia" pitchFamily="18" charset="0"/>
              </a:rPr>
              <a:t>Атишликни</a:t>
            </a:r>
            <a:r>
              <a:rPr lang="ru-RU" sz="4400" b="1" i="1" cap="none" dirty="0" smtClean="0">
                <a:latin typeface="Georgia" pitchFamily="18" charset="0"/>
              </a:rPr>
              <a:t> </a:t>
            </a:r>
            <a:r>
              <a:rPr lang="ru-RU" sz="4400" b="1" i="1" cap="none" dirty="0" err="1" smtClean="0">
                <a:latin typeface="Georgia" pitchFamily="18" charset="0"/>
              </a:rPr>
              <a:t>гёрсетигиз</a:t>
            </a:r>
            <a:endParaRPr lang="ru-RU" sz="4400" b="1" i="1" cap="none" dirty="0"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numCol="2">
            <a:noAutofit/>
          </a:bodyPr>
          <a:lstStyle/>
          <a:p>
            <a:pPr>
              <a:buNone/>
            </a:pPr>
            <a:r>
              <a:rPr lang="ru-RU" sz="4000" b="1" i="1" dirty="0" smtClean="0">
                <a:solidFill>
                  <a:srgbClr val="0000FF"/>
                </a:solidFill>
                <a:latin typeface="Georgia" pitchFamily="18" charset="0"/>
              </a:rPr>
              <a:t>Бар </a:t>
            </a:r>
          </a:p>
          <a:p>
            <a:pPr>
              <a:buNone/>
            </a:pPr>
            <a:r>
              <a:rPr lang="ru-RU" sz="4000" b="1" i="1" dirty="0" err="1" smtClean="0">
                <a:solidFill>
                  <a:srgbClr val="0000FF"/>
                </a:solidFill>
                <a:latin typeface="Georgia" pitchFamily="18" charset="0"/>
              </a:rPr>
              <a:t>Тувмакъ</a:t>
            </a:r>
            <a:endParaRPr lang="ru-RU" sz="4000" b="1" i="1" dirty="0" smtClean="0">
              <a:solidFill>
                <a:srgbClr val="0000FF"/>
              </a:solidFill>
              <a:latin typeface="Georgia" pitchFamily="18" charset="0"/>
            </a:endParaRPr>
          </a:p>
          <a:p>
            <a:pPr>
              <a:buNone/>
            </a:pPr>
            <a:r>
              <a:rPr lang="ru-RU" sz="4000" b="1" i="1" dirty="0" err="1" smtClean="0">
                <a:solidFill>
                  <a:srgbClr val="0000FF"/>
                </a:solidFill>
                <a:latin typeface="Georgia" pitchFamily="18" charset="0"/>
              </a:rPr>
              <a:t>Алгъан</a:t>
            </a:r>
            <a:endParaRPr lang="ru-RU" sz="4000" b="1" i="1" dirty="0" smtClean="0">
              <a:solidFill>
                <a:srgbClr val="0000FF"/>
              </a:solidFill>
              <a:latin typeface="Georgia" pitchFamily="18" charset="0"/>
            </a:endParaRPr>
          </a:p>
          <a:p>
            <a:pPr>
              <a:buNone/>
            </a:pPr>
            <a:r>
              <a:rPr lang="ru-RU" sz="4000" b="1" i="1" dirty="0" err="1" smtClean="0">
                <a:solidFill>
                  <a:srgbClr val="0000FF"/>
                </a:solidFill>
                <a:latin typeface="Georgia" pitchFamily="18" charset="0"/>
              </a:rPr>
              <a:t>Дарс</a:t>
            </a:r>
            <a:endParaRPr lang="ru-RU" sz="4000" b="1" i="1" dirty="0" smtClean="0">
              <a:solidFill>
                <a:srgbClr val="0000FF"/>
              </a:solidFill>
              <a:latin typeface="Georgia" pitchFamily="18" charset="0"/>
            </a:endParaRPr>
          </a:p>
          <a:p>
            <a:pPr>
              <a:buNone/>
            </a:pPr>
            <a:r>
              <a:rPr lang="ru-RU" sz="4000" b="1" i="1" dirty="0" err="1" smtClean="0">
                <a:solidFill>
                  <a:srgbClr val="0000FF"/>
                </a:solidFill>
                <a:latin typeface="Georgia" pitchFamily="18" charset="0"/>
              </a:rPr>
              <a:t>Охумакъ</a:t>
            </a:r>
            <a:endParaRPr lang="ru-RU" sz="4000" b="1" i="1" dirty="0" smtClean="0">
              <a:solidFill>
                <a:srgbClr val="0000FF"/>
              </a:solidFill>
              <a:latin typeface="Georgia" pitchFamily="18" charset="0"/>
            </a:endParaRPr>
          </a:p>
          <a:p>
            <a:pPr>
              <a:buNone/>
            </a:pPr>
            <a:r>
              <a:rPr lang="ru-RU" sz="4000" b="1" i="1" dirty="0" err="1" smtClean="0">
                <a:solidFill>
                  <a:srgbClr val="0000FF"/>
                </a:solidFill>
                <a:latin typeface="Georgia" pitchFamily="18" charset="0"/>
              </a:rPr>
              <a:t>Язмакъ</a:t>
            </a:r>
            <a:endParaRPr lang="ru-RU" sz="4000" b="1" i="1" dirty="0" smtClean="0">
              <a:solidFill>
                <a:srgbClr val="0000FF"/>
              </a:solidFill>
              <a:latin typeface="Georgia" pitchFamily="18" charset="0"/>
            </a:endParaRPr>
          </a:p>
          <a:p>
            <a:pPr>
              <a:buNone/>
            </a:pPr>
            <a:endParaRPr lang="ru-RU" sz="4000" b="1" i="1" dirty="0" smtClean="0">
              <a:solidFill>
                <a:srgbClr val="0000FF"/>
              </a:solidFill>
              <a:latin typeface="Georgia" pitchFamily="18" charset="0"/>
            </a:endParaRPr>
          </a:p>
          <a:p>
            <a:pPr>
              <a:buNone/>
            </a:pPr>
            <a:r>
              <a:rPr lang="ru-RU" sz="4000" b="1" i="1" dirty="0" err="1" smtClean="0">
                <a:solidFill>
                  <a:srgbClr val="0000FF"/>
                </a:solidFill>
                <a:latin typeface="Georgia" pitchFamily="18" charset="0"/>
              </a:rPr>
              <a:t>Юзмек</a:t>
            </a:r>
            <a:endParaRPr lang="ru-RU" sz="4000" b="1" i="1" dirty="0" smtClean="0">
              <a:solidFill>
                <a:srgbClr val="0000FF"/>
              </a:solidFill>
              <a:latin typeface="Georgia" pitchFamily="18" charset="0"/>
            </a:endParaRPr>
          </a:p>
          <a:p>
            <a:pPr>
              <a:buNone/>
            </a:pPr>
            <a:r>
              <a:rPr lang="ru-RU" sz="4000" b="1" i="1" dirty="0" err="1" smtClean="0">
                <a:solidFill>
                  <a:srgbClr val="0000FF"/>
                </a:solidFill>
                <a:latin typeface="Georgia" pitchFamily="18" charset="0"/>
              </a:rPr>
              <a:t>Гетермек</a:t>
            </a:r>
            <a:endParaRPr lang="ru-RU" sz="4000" b="1" i="1" dirty="0" smtClean="0">
              <a:solidFill>
                <a:srgbClr val="0000FF"/>
              </a:solidFill>
              <a:latin typeface="Georgia" pitchFamily="18" charset="0"/>
            </a:endParaRPr>
          </a:p>
          <a:p>
            <a:pPr>
              <a:buNone/>
            </a:pPr>
            <a:r>
              <a:rPr lang="ru-RU" sz="4000" b="1" i="1" dirty="0" err="1" smtClean="0">
                <a:solidFill>
                  <a:srgbClr val="0000FF"/>
                </a:solidFill>
                <a:latin typeface="Georgia" pitchFamily="18" charset="0"/>
              </a:rPr>
              <a:t>Яшыл</a:t>
            </a:r>
            <a:endParaRPr lang="ru-RU" sz="4000" b="1" i="1" dirty="0" smtClean="0">
              <a:solidFill>
                <a:srgbClr val="0000FF"/>
              </a:solidFill>
              <a:latin typeface="Georgia" pitchFamily="18" charset="0"/>
            </a:endParaRPr>
          </a:p>
          <a:p>
            <a:pPr>
              <a:buNone/>
            </a:pPr>
            <a:r>
              <a:rPr lang="ru-RU" sz="4000" b="1" i="1" dirty="0" err="1" smtClean="0">
                <a:solidFill>
                  <a:srgbClr val="0000FF"/>
                </a:solidFill>
                <a:latin typeface="Georgia" pitchFamily="18" charset="0"/>
              </a:rPr>
              <a:t>Бешев</a:t>
            </a:r>
            <a:endParaRPr lang="ru-RU" sz="4000" b="1" i="1" dirty="0" smtClean="0">
              <a:solidFill>
                <a:srgbClr val="0000FF"/>
              </a:solidFill>
              <a:latin typeface="Georgia" pitchFamily="18" charset="0"/>
            </a:endParaRPr>
          </a:p>
          <a:p>
            <a:pPr>
              <a:buNone/>
            </a:pPr>
            <a:r>
              <a:rPr lang="ru-RU" sz="4000" b="1" i="1" dirty="0" err="1" smtClean="0">
                <a:solidFill>
                  <a:srgbClr val="0000FF"/>
                </a:solidFill>
                <a:latin typeface="Georgia" pitchFamily="18" charset="0"/>
              </a:rPr>
              <a:t>Бизин</a:t>
            </a:r>
            <a:endParaRPr lang="ru-RU" sz="4000" b="1" i="1" dirty="0" smtClean="0">
              <a:solidFill>
                <a:srgbClr val="0000FF"/>
              </a:solidFill>
              <a:latin typeface="Georgia" pitchFamily="18" charset="0"/>
            </a:endParaRPr>
          </a:p>
          <a:p>
            <a:pPr>
              <a:buNone/>
            </a:pPr>
            <a:r>
              <a:rPr lang="ru-RU" sz="4000" b="1" i="1" dirty="0" err="1" smtClean="0">
                <a:solidFill>
                  <a:srgbClr val="0000FF"/>
                </a:solidFill>
                <a:latin typeface="Georgia" pitchFamily="18" charset="0"/>
              </a:rPr>
              <a:t>Ишлемек</a:t>
            </a:r>
            <a:endParaRPr lang="ru-RU" sz="4000" b="1" i="1" dirty="0" smtClean="0">
              <a:solidFill>
                <a:srgbClr val="0000FF"/>
              </a:solidFill>
              <a:latin typeface="Georgia" pitchFamily="18" charset="0"/>
            </a:endParaRPr>
          </a:p>
          <a:p>
            <a:endParaRPr lang="ru-RU" sz="4000" b="1" i="1" dirty="0">
              <a:solidFill>
                <a:srgbClr val="0000FF"/>
              </a:solidFill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cap="none" dirty="0" err="1" smtClean="0">
                <a:latin typeface="Georgia" pitchFamily="18" charset="0"/>
              </a:rPr>
              <a:t>Берилген</a:t>
            </a:r>
            <a:r>
              <a:rPr lang="ru-RU" b="1" i="1" cap="none" dirty="0" smtClean="0">
                <a:latin typeface="Georgia" pitchFamily="18" charset="0"/>
              </a:rPr>
              <a:t>  </a:t>
            </a:r>
            <a:r>
              <a:rPr lang="ru-RU" b="1" i="1" cap="none" dirty="0" err="1" smtClean="0">
                <a:latin typeface="Georgia" pitchFamily="18" charset="0"/>
              </a:rPr>
              <a:t>атлишликлени</a:t>
            </a:r>
            <a:r>
              <a:rPr lang="ru-RU" b="1" i="1" cap="none" dirty="0" smtClean="0">
                <a:latin typeface="Georgia" pitchFamily="18" charset="0"/>
              </a:rPr>
              <a:t>, </a:t>
            </a:r>
            <a:r>
              <a:rPr lang="ru-RU" b="1" i="1" cap="none" dirty="0" err="1" smtClean="0">
                <a:latin typeface="Georgia" pitchFamily="18" charset="0"/>
              </a:rPr>
              <a:t>мюлк</a:t>
            </a:r>
            <a:r>
              <a:rPr lang="ru-RU" b="1" i="1" cap="none" dirty="0" smtClean="0">
                <a:latin typeface="Georgia" pitchFamily="18" charset="0"/>
              </a:rPr>
              <a:t> </a:t>
            </a:r>
            <a:r>
              <a:rPr lang="ru-RU" b="1" i="1" cap="none" dirty="0" err="1" smtClean="0">
                <a:latin typeface="Georgia" pitchFamily="18" charset="0"/>
              </a:rPr>
              <a:t>къошумчалар</a:t>
            </a:r>
            <a:r>
              <a:rPr lang="ru-RU" b="1" i="1" cap="none" dirty="0" smtClean="0">
                <a:latin typeface="Georgia" pitchFamily="18" charset="0"/>
              </a:rPr>
              <a:t> </a:t>
            </a:r>
            <a:r>
              <a:rPr lang="ru-RU" b="1" i="1" cap="none" dirty="0" err="1" smtClean="0">
                <a:latin typeface="Georgia" pitchFamily="18" charset="0"/>
              </a:rPr>
              <a:t>къошуп</a:t>
            </a:r>
            <a:r>
              <a:rPr lang="ru-RU" b="1" i="1" cap="none" dirty="0" smtClean="0">
                <a:latin typeface="Georgia" pitchFamily="18" charset="0"/>
              </a:rPr>
              <a:t>, </a:t>
            </a:r>
            <a:r>
              <a:rPr lang="ru-RU" b="1" i="1" cap="none" dirty="0" err="1" smtClean="0">
                <a:latin typeface="Georgia" pitchFamily="18" charset="0"/>
              </a:rPr>
              <a:t>теклик</a:t>
            </a:r>
            <a:r>
              <a:rPr lang="ru-RU" b="1" i="1" cap="none" dirty="0" smtClean="0">
                <a:latin typeface="Georgia" pitchFamily="18" charset="0"/>
              </a:rPr>
              <a:t> </a:t>
            </a:r>
            <a:r>
              <a:rPr lang="ru-RU" b="1" i="1" cap="none" dirty="0" err="1" smtClean="0">
                <a:latin typeface="Georgia" pitchFamily="18" charset="0"/>
              </a:rPr>
              <a:t>ва</a:t>
            </a:r>
            <a:r>
              <a:rPr lang="ru-RU" b="1" i="1" cap="none" dirty="0" smtClean="0">
                <a:latin typeface="Georgia" pitchFamily="18" charset="0"/>
              </a:rPr>
              <a:t> </a:t>
            </a:r>
            <a:r>
              <a:rPr lang="ru-RU" b="1" i="1" cap="none" dirty="0" err="1" smtClean="0">
                <a:latin typeface="Georgia" pitchFamily="18" charset="0"/>
              </a:rPr>
              <a:t>кёплюк</a:t>
            </a:r>
            <a:r>
              <a:rPr lang="ru-RU" b="1" i="1" cap="none" dirty="0" smtClean="0">
                <a:latin typeface="Georgia" pitchFamily="18" charset="0"/>
              </a:rPr>
              <a:t> </a:t>
            </a:r>
            <a:r>
              <a:rPr lang="ru-RU" b="1" i="1" cap="none" dirty="0" err="1" smtClean="0">
                <a:latin typeface="Georgia" pitchFamily="18" charset="0"/>
              </a:rPr>
              <a:t>санавда</a:t>
            </a:r>
            <a:r>
              <a:rPr lang="ru-RU" b="1" i="1" cap="none" dirty="0" smtClean="0">
                <a:latin typeface="Georgia" pitchFamily="18" charset="0"/>
              </a:rPr>
              <a:t> </a:t>
            </a:r>
            <a:r>
              <a:rPr lang="ru-RU" b="1" i="1" cap="none" dirty="0" err="1" smtClean="0">
                <a:latin typeface="Georgia" pitchFamily="18" charset="0"/>
              </a:rPr>
              <a:t>бетлеге</a:t>
            </a:r>
            <a:r>
              <a:rPr lang="ru-RU" b="1" i="1" cap="none" dirty="0" smtClean="0">
                <a:latin typeface="Georgia" pitchFamily="18" charset="0"/>
              </a:rPr>
              <a:t> </a:t>
            </a:r>
            <a:r>
              <a:rPr lang="ru-RU" b="1" i="1" cap="none" dirty="0" err="1" smtClean="0">
                <a:latin typeface="Georgia" pitchFamily="18" charset="0"/>
              </a:rPr>
              <a:t>гёре</a:t>
            </a:r>
            <a:r>
              <a:rPr lang="ru-RU" b="1" i="1" cap="none" dirty="0" smtClean="0">
                <a:latin typeface="Georgia" pitchFamily="18" charset="0"/>
              </a:rPr>
              <a:t> </a:t>
            </a:r>
            <a:r>
              <a:rPr lang="ru-RU" b="1" i="1" cap="none" dirty="0" err="1" smtClean="0">
                <a:latin typeface="Georgia" pitchFamily="18" charset="0"/>
              </a:rPr>
              <a:t>тюрлендиригиз</a:t>
            </a:r>
            <a:r>
              <a:rPr lang="ru-RU" b="1" i="1" cap="none" dirty="0" smtClean="0">
                <a:latin typeface="Georgia" pitchFamily="18" charset="0"/>
              </a:rPr>
              <a:t> </a:t>
            </a:r>
            <a:endParaRPr lang="ru-RU" b="1" i="1" cap="none" dirty="0"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2971800"/>
            <a:ext cx="8686800" cy="310832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6600" b="1" i="1" dirty="0" err="1" smtClean="0">
                <a:solidFill>
                  <a:srgbClr val="FF0000"/>
                </a:solidFill>
                <a:latin typeface="Georgia" pitchFamily="18" charset="0"/>
              </a:rPr>
              <a:t>Гелмек</a:t>
            </a:r>
            <a:endParaRPr lang="ru-RU" sz="6600" b="1" i="1" dirty="0">
              <a:solidFill>
                <a:srgbClr val="FF0000"/>
              </a:solidFill>
              <a:latin typeface="Georgia" pitchFamily="18" charset="0"/>
            </a:endParaRP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CFEFC"/>
              </a:clrFrom>
              <a:clrTo>
                <a:srgbClr val="FCFEFC">
                  <a:alpha val="0"/>
                </a:srgbClr>
              </a:clrTo>
            </a:clrChange>
          </a:blip>
          <a:srcRect l="2339" t="7463" r="5391" b="12743"/>
          <a:stretch>
            <a:fillRect/>
          </a:stretch>
        </p:blipFill>
        <p:spPr bwMode="auto">
          <a:xfrm>
            <a:off x="6022042" y="2667000"/>
            <a:ext cx="3121958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445111"/>
            <a:ext cx="3200400" cy="3412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400" b="1" i="1" cap="none" dirty="0" err="1" smtClean="0">
                <a:solidFill>
                  <a:srgbClr val="FF0000"/>
                </a:solidFill>
                <a:latin typeface="Georgia" pitchFamily="18" charset="0"/>
              </a:rPr>
              <a:t>Уьйге</a:t>
            </a:r>
            <a:r>
              <a:rPr lang="ru-RU" sz="4400" b="1" i="1" cap="none" dirty="0" smtClean="0">
                <a:solidFill>
                  <a:srgbClr val="FF0000"/>
                </a:solidFill>
                <a:latin typeface="Georgia" pitchFamily="18" charset="0"/>
              </a:rPr>
              <a:t> </a:t>
            </a:r>
            <a:r>
              <a:rPr lang="ru-RU" sz="4400" b="1" i="1" cap="none" dirty="0" err="1" smtClean="0">
                <a:solidFill>
                  <a:srgbClr val="FF0000"/>
                </a:solidFill>
                <a:latin typeface="Georgia" pitchFamily="18" charset="0"/>
              </a:rPr>
              <a:t>иш</a:t>
            </a:r>
            <a:r>
              <a:rPr lang="en-US" sz="4400" b="1" i="1" cap="none" dirty="0" smtClean="0">
                <a:solidFill>
                  <a:srgbClr val="FF0000"/>
                </a:solidFill>
                <a:latin typeface="Georgia" pitchFamily="18" charset="0"/>
              </a:rPr>
              <a:t> </a:t>
            </a:r>
            <a:br>
              <a:rPr lang="en-US" sz="4400" b="1" i="1" cap="none" dirty="0" smtClean="0">
                <a:solidFill>
                  <a:srgbClr val="FF0000"/>
                </a:solidFill>
                <a:latin typeface="Georgia" pitchFamily="18" charset="0"/>
              </a:rPr>
            </a:br>
            <a:endParaRPr lang="ru-RU" sz="4400" b="1" i="1" cap="none" dirty="0">
              <a:solidFill>
                <a:srgbClr val="FF0000"/>
              </a:solidFill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54162"/>
            <a:ext cx="8991600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600" b="1" i="1" dirty="0" err="1" smtClean="0">
                <a:latin typeface="Georgia" pitchFamily="18" charset="0"/>
              </a:rPr>
              <a:t>Тапшурув</a:t>
            </a:r>
            <a:r>
              <a:rPr lang="ru-RU" sz="4600" b="1" i="1" dirty="0" smtClean="0">
                <a:latin typeface="Georgia" pitchFamily="18" charset="0"/>
              </a:rPr>
              <a:t> № 422 </a:t>
            </a:r>
            <a:r>
              <a:rPr lang="ru-RU" sz="4600" b="1" i="1" dirty="0" err="1" smtClean="0">
                <a:latin typeface="Georgia" pitchFamily="18" charset="0"/>
              </a:rPr>
              <a:t>бети</a:t>
            </a:r>
            <a:r>
              <a:rPr lang="ru-RU" sz="4600" b="1" i="1" dirty="0" smtClean="0">
                <a:latin typeface="Georgia" pitchFamily="18" charset="0"/>
              </a:rPr>
              <a:t> 168</a:t>
            </a:r>
          </a:p>
          <a:p>
            <a:pPr algn="ctr">
              <a:buNone/>
            </a:pPr>
            <a:r>
              <a:rPr lang="ru-RU" sz="4600" b="1" i="1" dirty="0" smtClean="0">
                <a:latin typeface="Georgia" pitchFamily="18" charset="0"/>
              </a:rPr>
              <a:t>§107-108</a:t>
            </a:r>
          </a:p>
          <a:p>
            <a:pPr algn="ctr">
              <a:buNone/>
            </a:pPr>
            <a:r>
              <a:rPr lang="ru-RU" sz="4600" b="1" i="1" dirty="0" smtClean="0">
                <a:latin typeface="Georgia" pitchFamily="18" charset="0"/>
              </a:rPr>
              <a:t>(</a:t>
            </a:r>
            <a:r>
              <a:rPr lang="ru-RU" sz="4600" b="1" i="1" dirty="0" err="1" smtClean="0">
                <a:latin typeface="Georgia" pitchFamily="18" charset="0"/>
              </a:rPr>
              <a:t>гёчюрюп</a:t>
            </a:r>
            <a:r>
              <a:rPr lang="ru-RU" sz="4600" b="1" i="1" dirty="0" smtClean="0">
                <a:latin typeface="Georgia" pitchFamily="18" charset="0"/>
              </a:rPr>
              <a:t> </a:t>
            </a:r>
            <a:r>
              <a:rPr lang="ru-RU" sz="4600" b="1" i="1" dirty="0" err="1" smtClean="0">
                <a:latin typeface="Georgia" pitchFamily="18" charset="0"/>
              </a:rPr>
              <a:t>алмакъ</a:t>
            </a:r>
            <a:r>
              <a:rPr lang="ru-RU" sz="4600" b="1" i="1" dirty="0" smtClean="0">
                <a:latin typeface="Georgia" pitchFamily="18" charset="0"/>
              </a:rPr>
              <a:t>, </a:t>
            </a:r>
            <a:r>
              <a:rPr lang="ru-RU" sz="4600" b="1" i="1" dirty="0" err="1" smtClean="0">
                <a:latin typeface="Georgia" pitchFamily="18" charset="0"/>
              </a:rPr>
              <a:t>атишликлени</a:t>
            </a:r>
            <a:r>
              <a:rPr lang="ru-RU" sz="4600" b="1" i="1" dirty="0" smtClean="0">
                <a:latin typeface="Georgia" pitchFamily="18" charset="0"/>
              </a:rPr>
              <a:t> </a:t>
            </a:r>
            <a:r>
              <a:rPr lang="ru-RU" sz="4600" b="1" i="1" dirty="0" err="1" smtClean="0">
                <a:latin typeface="Georgia" pitchFamily="18" charset="0"/>
              </a:rPr>
              <a:t>тапмакъ</a:t>
            </a:r>
            <a:r>
              <a:rPr lang="ru-RU" sz="4600" b="1" i="1" dirty="0" smtClean="0">
                <a:latin typeface="Georgia" pitchFamily="18" charset="0"/>
              </a:rPr>
              <a:t>)</a:t>
            </a:r>
            <a:endParaRPr lang="ru-RU" sz="4600" b="1" i="1" dirty="0">
              <a:latin typeface="Georgia" pitchFamily="18" charset="0"/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81878" y="4648200"/>
            <a:ext cx="1922371" cy="2050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533400"/>
            <a:ext cx="8686800" cy="838200"/>
          </a:xfrm>
        </p:spPr>
        <p:txBody>
          <a:bodyPr>
            <a:noAutofit/>
          </a:bodyPr>
          <a:lstStyle/>
          <a:p>
            <a:pPr algn="ctr"/>
            <a:r>
              <a:rPr lang="ru-RU" sz="4800" b="1" cap="none" dirty="0" err="1" smtClean="0">
                <a:solidFill>
                  <a:srgbClr val="FF0000"/>
                </a:solidFill>
                <a:latin typeface="Georgia" pitchFamily="18" charset="0"/>
              </a:rPr>
              <a:t>Дарсны</a:t>
            </a:r>
            <a:r>
              <a:rPr lang="ru-RU" sz="4800" b="1" cap="none" dirty="0" smtClean="0">
                <a:solidFill>
                  <a:srgbClr val="FF0000"/>
                </a:solidFill>
                <a:latin typeface="Georgia" pitchFamily="18" charset="0"/>
              </a:rPr>
              <a:t> </a:t>
            </a:r>
            <a:r>
              <a:rPr lang="ru-RU" sz="4800" b="1" cap="none" dirty="0" err="1" smtClean="0">
                <a:solidFill>
                  <a:srgbClr val="FF0000"/>
                </a:solidFill>
                <a:latin typeface="Georgia" pitchFamily="18" charset="0"/>
              </a:rPr>
              <a:t>мурады</a:t>
            </a:r>
            <a:r>
              <a:rPr lang="ru-RU" sz="4800" b="1" cap="none" dirty="0" smtClean="0">
                <a:solidFill>
                  <a:srgbClr val="FF0000"/>
                </a:solidFill>
                <a:latin typeface="Georgia" pitchFamily="18" charset="0"/>
              </a:rPr>
              <a:t>:</a:t>
            </a:r>
            <a:br>
              <a:rPr lang="ru-RU" sz="4800" b="1" cap="none" dirty="0" smtClean="0">
                <a:solidFill>
                  <a:srgbClr val="FF0000"/>
                </a:solidFill>
                <a:latin typeface="Georgia" pitchFamily="18" charset="0"/>
              </a:rPr>
            </a:br>
            <a:endParaRPr lang="ru-RU" sz="4800" b="1" cap="none" dirty="0">
              <a:solidFill>
                <a:srgbClr val="FF0000"/>
              </a:solidFill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4922838"/>
          </a:xfrm>
        </p:spPr>
        <p:txBody>
          <a:bodyPr>
            <a:normAutofit fontScale="850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b="1" dirty="0" err="1" smtClean="0">
                <a:latin typeface="Georgia" pitchFamily="18" charset="0"/>
              </a:rPr>
              <a:t>Сыптишликлерден</a:t>
            </a:r>
            <a:r>
              <a:rPr lang="ru-RU" b="1" dirty="0" smtClean="0">
                <a:latin typeface="Georgia" pitchFamily="18" charset="0"/>
              </a:rPr>
              <a:t> </a:t>
            </a:r>
            <a:r>
              <a:rPr lang="ru-RU" b="1" dirty="0" err="1" smtClean="0">
                <a:latin typeface="Georgia" pitchFamily="18" charset="0"/>
              </a:rPr>
              <a:t>алгъан</a:t>
            </a:r>
            <a:r>
              <a:rPr lang="ru-RU" b="1" dirty="0" smtClean="0">
                <a:latin typeface="Georgia" pitchFamily="18" charset="0"/>
              </a:rPr>
              <a:t> </a:t>
            </a:r>
            <a:r>
              <a:rPr lang="ru-RU" b="1" dirty="0" err="1" smtClean="0">
                <a:latin typeface="Georgia" pitchFamily="18" charset="0"/>
              </a:rPr>
              <a:t>билимлерин</a:t>
            </a:r>
            <a:r>
              <a:rPr lang="ru-RU" b="1" dirty="0" smtClean="0">
                <a:latin typeface="Georgia" pitchFamily="18" charset="0"/>
              </a:rPr>
              <a:t> </a:t>
            </a:r>
            <a:r>
              <a:rPr lang="ru-RU" b="1" dirty="0" err="1" smtClean="0">
                <a:latin typeface="Georgia" pitchFamily="18" charset="0"/>
              </a:rPr>
              <a:t>беклешдирмек</a:t>
            </a:r>
            <a:r>
              <a:rPr lang="ru-RU" b="1" dirty="0" smtClean="0">
                <a:latin typeface="Georgia" pitchFamily="18" charset="0"/>
              </a:rPr>
              <a:t>;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 err="1" smtClean="0">
                <a:latin typeface="Georgia" pitchFamily="18" charset="0"/>
              </a:rPr>
              <a:t>Атишликлер</a:t>
            </a:r>
            <a:r>
              <a:rPr lang="ru-RU" b="1" dirty="0" smtClean="0">
                <a:latin typeface="Georgia" pitchFamily="18" charset="0"/>
              </a:rPr>
              <a:t> </a:t>
            </a:r>
            <a:r>
              <a:rPr lang="ru-RU" b="1" dirty="0" err="1" smtClean="0">
                <a:latin typeface="Georgia" pitchFamily="18" charset="0"/>
              </a:rPr>
              <a:t>булан</a:t>
            </a:r>
            <a:r>
              <a:rPr lang="ru-RU" b="1" dirty="0" smtClean="0">
                <a:latin typeface="Georgia" pitchFamily="18" charset="0"/>
              </a:rPr>
              <a:t> </a:t>
            </a:r>
            <a:r>
              <a:rPr lang="ru-RU" b="1" dirty="0" err="1" smtClean="0">
                <a:latin typeface="Georgia" pitchFamily="18" charset="0"/>
              </a:rPr>
              <a:t>ва</a:t>
            </a:r>
            <a:r>
              <a:rPr lang="ru-RU" b="1" dirty="0" smtClean="0">
                <a:latin typeface="Georgia" pitchFamily="18" charset="0"/>
              </a:rPr>
              <a:t> </a:t>
            </a:r>
            <a:r>
              <a:rPr lang="ru-RU" b="1" dirty="0" err="1" smtClean="0">
                <a:latin typeface="Georgia" pitchFamily="18" charset="0"/>
              </a:rPr>
              <a:t>атишликлени</a:t>
            </a:r>
            <a:r>
              <a:rPr lang="ru-RU" b="1" dirty="0" smtClean="0">
                <a:latin typeface="Georgia" pitchFamily="18" charset="0"/>
              </a:rPr>
              <a:t> </a:t>
            </a:r>
            <a:r>
              <a:rPr lang="ru-RU" b="1" dirty="0" err="1" smtClean="0">
                <a:latin typeface="Georgia" pitchFamily="18" charset="0"/>
              </a:rPr>
              <a:t>биринчи</a:t>
            </a:r>
            <a:r>
              <a:rPr lang="ru-RU" b="1" dirty="0" smtClean="0">
                <a:latin typeface="Georgia" pitchFamily="18" charset="0"/>
              </a:rPr>
              <a:t> </a:t>
            </a:r>
            <a:r>
              <a:rPr lang="ru-RU" b="1" dirty="0" err="1" smtClean="0">
                <a:latin typeface="Georgia" pitchFamily="18" charset="0"/>
              </a:rPr>
              <a:t>тайпасы</a:t>
            </a:r>
            <a:r>
              <a:rPr lang="ru-RU" b="1" dirty="0" smtClean="0">
                <a:latin typeface="Georgia" pitchFamily="18" charset="0"/>
              </a:rPr>
              <a:t> </a:t>
            </a:r>
            <a:r>
              <a:rPr lang="ru-RU" b="1" dirty="0" err="1" smtClean="0">
                <a:latin typeface="Georgia" pitchFamily="18" charset="0"/>
              </a:rPr>
              <a:t>булан</a:t>
            </a:r>
            <a:r>
              <a:rPr lang="ru-RU" b="1" dirty="0" smtClean="0">
                <a:latin typeface="Georgia" pitchFamily="18" charset="0"/>
              </a:rPr>
              <a:t> </a:t>
            </a:r>
            <a:r>
              <a:rPr lang="ru-RU" b="1" dirty="0" err="1" smtClean="0">
                <a:latin typeface="Georgia" pitchFamily="18" charset="0"/>
              </a:rPr>
              <a:t>яшланы</a:t>
            </a:r>
            <a:r>
              <a:rPr lang="ru-RU" b="1" dirty="0" smtClean="0">
                <a:latin typeface="Georgia" pitchFamily="18" charset="0"/>
              </a:rPr>
              <a:t> </a:t>
            </a:r>
            <a:r>
              <a:rPr lang="ru-RU" b="1" dirty="0" err="1" smtClean="0">
                <a:latin typeface="Georgia" pitchFamily="18" charset="0"/>
              </a:rPr>
              <a:t>таныш</a:t>
            </a:r>
            <a:r>
              <a:rPr lang="ru-RU" b="1" dirty="0" smtClean="0">
                <a:latin typeface="Georgia" pitchFamily="18" charset="0"/>
              </a:rPr>
              <a:t> </a:t>
            </a:r>
            <a:r>
              <a:rPr lang="ru-RU" b="1" dirty="0" err="1" smtClean="0">
                <a:latin typeface="Georgia" pitchFamily="18" charset="0"/>
              </a:rPr>
              <a:t>этмек</a:t>
            </a:r>
            <a:r>
              <a:rPr lang="ru-RU" b="1" dirty="0" smtClean="0">
                <a:latin typeface="Georgia" pitchFamily="18" charset="0"/>
              </a:rPr>
              <a:t>;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 smtClean="0">
                <a:latin typeface="Georgia" pitchFamily="18" charset="0"/>
              </a:rPr>
              <a:t>Морфология </a:t>
            </a:r>
            <a:r>
              <a:rPr lang="ru-RU" b="1" dirty="0" err="1" smtClean="0">
                <a:latin typeface="Georgia" pitchFamily="18" charset="0"/>
              </a:rPr>
              <a:t>белгилерин</a:t>
            </a:r>
            <a:r>
              <a:rPr lang="ru-RU" b="1" dirty="0" smtClean="0">
                <a:latin typeface="Georgia" pitchFamily="18" charset="0"/>
              </a:rPr>
              <a:t> </a:t>
            </a:r>
            <a:r>
              <a:rPr lang="ru-RU" b="1" dirty="0" err="1" smtClean="0">
                <a:latin typeface="Georgia" pitchFamily="18" charset="0"/>
              </a:rPr>
              <a:t>эсге</a:t>
            </a:r>
            <a:r>
              <a:rPr lang="ru-RU" b="1" dirty="0" smtClean="0">
                <a:latin typeface="Georgia" pitchFamily="18" charset="0"/>
              </a:rPr>
              <a:t> </a:t>
            </a:r>
            <a:r>
              <a:rPr lang="ru-RU" b="1" dirty="0" err="1" smtClean="0">
                <a:latin typeface="Georgia" pitchFamily="18" charset="0"/>
              </a:rPr>
              <a:t>алып</a:t>
            </a:r>
            <a:r>
              <a:rPr lang="ru-RU" b="1" dirty="0" smtClean="0">
                <a:latin typeface="Georgia" pitchFamily="18" charset="0"/>
              </a:rPr>
              <a:t>, </a:t>
            </a:r>
            <a:r>
              <a:rPr lang="ru-RU" b="1" dirty="0" err="1" smtClean="0">
                <a:latin typeface="Georgia" pitchFamily="18" charset="0"/>
              </a:rPr>
              <a:t>этилишин</a:t>
            </a:r>
            <a:r>
              <a:rPr lang="ru-RU" b="1" dirty="0" smtClean="0">
                <a:latin typeface="Georgia" pitchFamily="18" charset="0"/>
              </a:rPr>
              <a:t> </a:t>
            </a:r>
            <a:r>
              <a:rPr lang="ru-RU" b="1" dirty="0" err="1" smtClean="0">
                <a:latin typeface="Georgia" pitchFamily="18" charset="0"/>
              </a:rPr>
              <a:t>ва</a:t>
            </a:r>
            <a:r>
              <a:rPr lang="ru-RU" b="1" dirty="0" smtClean="0">
                <a:latin typeface="Georgia" pitchFamily="18" charset="0"/>
              </a:rPr>
              <a:t> </a:t>
            </a:r>
            <a:r>
              <a:rPr lang="ru-RU" b="1" dirty="0" err="1" smtClean="0">
                <a:latin typeface="Georgia" pitchFamily="18" charset="0"/>
              </a:rPr>
              <a:t>къолланышын</a:t>
            </a:r>
            <a:r>
              <a:rPr lang="ru-RU" b="1" dirty="0" smtClean="0">
                <a:latin typeface="Georgia" pitchFamily="18" charset="0"/>
              </a:rPr>
              <a:t> </a:t>
            </a:r>
            <a:r>
              <a:rPr lang="ru-RU" b="1" dirty="0" err="1" smtClean="0">
                <a:latin typeface="Georgia" pitchFamily="18" charset="0"/>
              </a:rPr>
              <a:t>англатмакъ</a:t>
            </a:r>
            <a:r>
              <a:rPr lang="ru-RU" b="1" dirty="0" smtClean="0">
                <a:latin typeface="Georgia" pitchFamily="18" charset="0"/>
              </a:rPr>
              <a:t>;</a:t>
            </a:r>
            <a:endParaRPr lang="ru-RU" b="1" dirty="0" smtClean="0">
              <a:latin typeface="Georgia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b="1" dirty="0" err="1" smtClean="0">
                <a:latin typeface="Georgia" pitchFamily="18" charset="0"/>
              </a:rPr>
              <a:t>Авузда</a:t>
            </a:r>
            <a:r>
              <a:rPr lang="ru-RU" b="1" dirty="0" smtClean="0">
                <a:latin typeface="Georgia" pitchFamily="18" charset="0"/>
              </a:rPr>
              <a:t> </a:t>
            </a:r>
            <a:r>
              <a:rPr lang="ru-RU" b="1" dirty="0" err="1" smtClean="0">
                <a:latin typeface="Georgia" pitchFamily="18" charset="0"/>
              </a:rPr>
              <a:t>ва</a:t>
            </a:r>
            <a:r>
              <a:rPr lang="ru-RU" b="1" dirty="0" smtClean="0">
                <a:latin typeface="Georgia" pitchFamily="18" charset="0"/>
              </a:rPr>
              <a:t> </a:t>
            </a:r>
            <a:r>
              <a:rPr lang="ru-RU" b="1" dirty="0" err="1" smtClean="0">
                <a:latin typeface="Georgia" pitchFamily="18" charset="0"/>
              </a:rPr>
              <a:t>язывда</a:t>
            </a:r>
            <a:r>
              <a:rPr lang="ru-RU" b="1" dirty="0" smtClean="0">
                <a:latin typeface="Georgia" pitchFamily="18" charset="0"/>
              </a:rPr>
              <a:t> </a:t>
            </a:r>
            <a:r>
              <a:rPr lang="ru-RU" b="1" dirty="0" err="1" smtClean="0">
                <a:latin typeface="Georgia" pitchFamily="18" charset="0"/>
              </a:rPr>
              <a:t>атишликлени</a:t>
            </a:r>
            <a:r>
              <a:rPr lang="ru-RU" b="1" dirty="0" smtClean="0">
                <a:latin typeface="Georgia" pitchFamily="18" charset="0"/>
              </a:rPr>
              <a:t> </a:t>
            </a:r>
            <a:r>
              <a:rPr lang="ru-RU" b="1" dirty="0" err="1" smtClean="0">
                <a:latin typeface="Georgia" pitchFamily="18" charset="0"/>
              </a:rPr>
              <a:t>тюз</a:t>
            </a:r>
            <a:r>
              <a:rPr lang="ru-RU" b="1" dirty="0" smtClean="0">
                <a:latin typeface="Georgia" pitchFamily="18" charset="0"/>
              </a:rPr>
              <a:t> </a:t>
            </a:r>
            <a:r>
              <a:rPr lang="ru-RU" b="1" dirty="0" err="1" smtClean="0">
                <a:latin typeface="Georgia" pitchFamily="18" charset="0"/>
              </a:rPr>
              <a:t>къолламагъа</a:t>
            </a:r>
            <a:r>
              <a:rPr lang="ru-RU" b="1" dirty="0" smtClean="0">
                <a:latin typeface="Georgia" pitchFamily="18" charset="0"/>
              </a:rPr>
              <a:t>, </a:t>
            </a:r>
            <a:r>
              <a:rPr lang="ru-RU" b="1" dirty="0" err="1" smtClean="0">
                <a:latin typeface="Georgia" pitchFamily="18" charset="0"/>
              </a:rPr>
              <a:t>ишликден</a:t>
            </a:r>
            <a:r>
              <a:rPr lang="ru-RU" b="1" dirty="0" smtClean="0">
                <a:latin typeface="Georgia" pitchFamily="18" charset="0"/>
              </a:rPr>
              <a:t> </a:t>
            </a:r>
            <a:r>
              <a:rPr lang="ru-RU" b="1" dirty="0" err="1" smtClean="0">
                <a:latin typeface="Georgia" pitchFamily="18" charset="0"/>
              </a:rPr>
              <a:t>айырмагъа</a:t>
            </a:r>
            <a:r>
              <a:rPr lang="ru-RU" b="1" dirty="0" smtClean="0">
                <a:latin typeface="Georgia" pitchFamily="18" charset="0"/>
              </a:rPr>
              <a:t> </a:t>
            </a:r>
            <a:r>
              <a:rPr lang="ru-RU" b="1" dirty="0" err="1" smtClean="0">
                <a:latin typeface="Georgia" pitchFamily="18" charset="0"/>
              </a:rPr>
              <a:t>уьйретмек</a:t>
            </a:r>
            <a:r>
              <a:rPr lang="ru-RU" b="1" dirty="0" smtClean="0">
                <a:latin typeface="Georgia" pitchFamily="18" charset="0"/>
              </a:rPr>
              <a:t>;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 err="1" smtClean="0">
                <a:latin typeface="Georgia" pitchFamily="18" charset="0"/>
              </a:rPr>
              <a:t>Ана</a:t>
            </a:r>
            <a:r>
              <a:rPr lang="ru-RU" b="1" dirty="0" smtClean="0">
                <a:latin typeface="Georgia" pitchFamily="18" charset="0"/>
              </a:rPr>
              <a:t> </a:t>
            </a:r>
            <a:r>
              <a:rPr lang="ru-RU" b="1" dirty="0" err="1" smtClean="0">
                <a:latin typeface="Georgia" pitchFamily="18" charset="0"/>
              </a:rPr>
              <a:t>тилине</a:t>
            </a:r>
            <a:r>
              <a:rPr lang="ru-RU" b="1" dirty="0" smtClean="0">
                <a:latin typeface="Georgia" pitchFamily="18" charset="0"/>
              </a:rPr>
              <a:t> </a:t>
            </a:r>
            <a:r>
              <a:rPr lang="ru-RU" b="1" dirty="0" err="1" smtClean="0">
                <a:latin typeface="Georgia" pitchFamily="18" charset="0"/>
              </a:rPr>
              <a:t>бакъгъан</a:t>
            </a:r>
            <a:r>
              <a:rPr lang="ru-RU" b="1" dirty="0" smtClean="0">
                <a:latin typeface="Georgia" pitchFamily="18" charset="0"/>
              </a:rPr>
              <a:t> </a:t>
            </a:r>
            <a:r>
              <a:rPr lang="ru-RU" b="1" dirty="0" err="1" smtClean="0">
                <a:latin typeface="Georgia" pitchFamily="18" charset="0"/>
              </a:rPr>
              <a:t>сюювюн</a:t>
            </a:r>
            <a:r>
              <a:rPr lang="ru-RU" b="1" dirty="0" smtClean="0">
                <a:latin typeface="Georgia" pitchFamily="18" charset="0"/>
              </a:rPr>
              <a:t> </a:t>
            </a:r>
            <a:r>
              <a:rPr lang="ru-RU" b="1" dirty="0" err="1" smtClean="0">
                <a:latin typeface="Georgia" pitchFamily="18" charset="0"/>
              </a:rPr>
              <a:t>артдырмакъ</a:t>
            </a:r>
            <a:r>
              <a:rPr lang="ru-RU" b="1" dirty="0" smtClean="0">
                <a:latin typeface="Georgia" pitchFamily="18" charset="0"/>
              </a:rPr>
              <a:t>.</a:t>
            </a:r>
          </a:p>
          <a:p>
            <a:pPr>
              <a:buNone/>
            </a:pPr>
            <a:endParaRPr lang="ru-RU" dirty="0"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400" b="1" cap="none" dirty="0" err="1" smtClean="0">
                <a:solidFill>
                  <a:srgbClr val="FF0000"/>
                </a:solidFill>
                <a:latin typeface="Georgia" pitchFamily="18" charset="0"/>
              </a:rPr>
              <a:t>Янгы</a:t>
            </a:r>
            <a:r>
              <a:rPr lang="ru-RU" sz="4400" b="1" cap="none" dirty="0" smtClean="0">
                <a:solidFill>
                  <a:srgbClr val="FF0000"/>
                </a:solidFill>
                <a:latin typeface="Georgia" pitchFamily="18" charset="0"/>
              </a:rPr>
              <a:t> </a:t>
            </a:r>
            <a:r>
              <a:rPr lang="ru-RU" sz="4400" b="1" cap="none" dirty="0" err="1" smtClean="0">
                <a:solidFill>
                  <a:srgbClr val="FF0000"/>
                </a:solidFill>
                <a:latin typeface="Georgia" pitchFamily="18" charset="0"/>
              </a:rPr>
              <a:t>дарсны</a:t>
            </a:r>
            <a:r>
              <a:rPr lang="ru-RU" sz="4400" b="1" cap="none" dirty="0" smtClean="0">
                <a:solidFill>
                  <a:srgbClr val="FF0000"/>
                </a:solidFill>
                <a:latin typeface="Georgia" pitchFamily="18" charset="0"/>
              </a:rPr>
              <a:t> </a:t>
            </a:r>
            <a:r>
              <a:rPr lang="ru-RU" sz="4400" b="1" cap="none" dirty="0" err="1" smtClean="0">
                <a:solidFill>
                  <a:srgbClr val="FF0000"/>
                </a:solidFill>
                <a:latin typeface="Georgia" pitchFamily="18" charset="0"/>
              </a:rPr>
              <a:t>беклешдирив</a:t>
            </a:r>
            <a:endParaRPr lang="ru-RU" sz="4400" b="1" cap="none" dirty="0">
              <a:solidFill>
                <a:srgbClr val="FF0000"/>
              </a:solidFill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Биз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бугюнгю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дарсда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ишликни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къайсы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тайпасы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гьакъда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сейледик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?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Атишлик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деп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негер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айтыла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?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Атишликлени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нече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тайпасы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 бар ?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Атишликлени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биринчи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тайпасы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къайсы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къошумчалар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тагъылып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 этиле?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Атишликлерде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атлыкъны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къайсы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белгилери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 бар?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Атишликде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ишликни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 не 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йимик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белгилери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 бар?</a:t>
            </a:r>
            <a:endParaRPr lang="ru-RU" b="1" i="1" dirty="0">
              <a:solidFill>
                <a:schemeClr val="tx1"/>
              </a:solidFill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5400" b="1" i="1" cap="none" dirty="0" err="1" smtClean="0">
                <a:solidFill>
                  <a:srgbClr val="FF0000"/>
                </a:solidFill>
                <a:latin typeface="Georgia" pitchFamily="18" charset="0"/>
              </a:rPr>
              <a:t>Дарсны</a:t>
            </a:r>
            <a:r>
              <a:rPr lang="ru-RU" sz="5400" b="1" i="1" cap="none" dirty="0" smtClean="0">
                <a:solidFill>
                  <a:srgbClr val="FF0000"/>
                </a:solidFill>
                <a:latin typeface="Georgia" pitchFamily="18" charset="0"/>
              </a:rPr>
              <a:t> </a:t>
            </a:r>
            <a:r>
              <a:rPr lang="ru-RU" sz="5400" b="1" i="1" cap="none" dirty="0" err="1" smtClean="0">
                <a:solidFill>
                  <a:srgbClr val="FF0000"/>
                </a:solidFill>
                <a:latin typeface="Georgia" pitchFamily="18" charset="0"/>
              </a:rPr>
              <a:t>жамы</a:t>
            </a:r>
            <a:r>
              <a:rPr lang="ru-RU" sz="5400" b="1" i="1" cap="none" dirty="0" smtClean="0">
                <a:solidFill>
                  <a:srgbClr val="FF0000"/>
                </a:solidFill>
                <a:latin typeface="Georgia" pitchFamily="18" charset="0"/>
              </a:rPr>
              <a:t>:</a:t>
            </a:r>
            <a:endParaRPr lang="ru-RU" sz="5400" b="1" i="1" cap="none" dirty="0">
              <a:solidFill>
                <a:srgbClr val="FF0000"/>
              </a:solidFill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4800" b="1" i="1" dirty="0" err="1" smtClean="0">
                <a:solidFill>
                  <a:srgbClr val="0000FF"/>
                </a:solidFill>
                <a:latin typeface="Georgia" pitchFamily="18" charset="0"/>
              </a:rPr>
              <a:t>Яшлар</a:t>
            </a:r>
            <a:r>
              <a:rPr lang="ru-RU" sz="4800" b="1" i="1" dirty="0" smtClean="0">
                <a:solidFill>
                  <a:srgbClr val="0000FF"/>
                </a:solidFill>
                <a:latin typeface="Georgia" pitchFamily="18" charset="0"/>
              </a:rPr>
              <a:t> </a:t>
            </a:r>
            <a:r>
              <a:rPr lang="ru-RU" sz="4800" b="1" i="1" dirty="0" err="1" smtClean="0">
                <a:solidFill>
                  <a:srgbClr val="0000FF"/>
                </a:solidFill>
                <a:latin typeface="Georgia" pitchFamily="18" charset="0"/>
              </a:rPr>
              <a:t>бугюн</a:t>
            </a:r>
            <a:r>
              <a:rPr lang="ru-RU" sz="4800" b="1" i="1" dirty="0" smtClean="0">
                <a:solidFill>
                  <a:srgbClr val="0000FF"/>
                </a:solidFill>
                <a:latin typeface="Georgia" pitchFamily="18" charset="0"/>
              </a:rPr>
              <a:t> </a:t>
            </a:r>
            <a:r>
              <a:rPr lang="ru-RU" sz="4800" b="1" i="1" dirty="0" err="1" smtClean="0">
                <a:solidFill>
                  <a:srgbClr val="0000FF"/>
                </a:solidFill>
                <a:latin typeface="Georgia" pitchFamily="18" charset="0"/>
              </a:rPr>
              <a:t>сизин</a:t>
            </a:r>
            <a:r>
              <a:rPr lang="ru-RU" sz="4800" b="1" i="1" dirty="0" smtClean="0">
                <a:solidFill>
                  <a:srgbClr val="0000FF"/>
                </a:solidFill>
                <a:latin typeface="Georgia" pitchFamily="18" charset="0"/>
              </a:rPr>
              <a:t> </a:t>
            </a:r>
            <a:r>
              <a:rPr lang="ru-RU" sz="4800" b="1" i="1" dirty="0" err="1" smtClean="0">
                <a:solidFill>
                  <a:srgbClr val="0000FF"/>
                </a:solidFill>
                <a:latin typeface="Georgia" pitchFamily="18" charset="0"/>
              </a:rPr>
              <a:t>жавапларыгъызгъа</a:t>
            </a:r>
            <a:r>
              <a:rPr lang="ru-RU" sz="4800" b="1" i="1" dirty="0" smtClean="0">
                <a:solidFill>
                  <a:srgbClr val="0000FF"/>
                </a:solidFill>
                <a:latin typeface="Georgia" pitchFamily="18" charset="0"/>
              </a:rPr>
              <a:t> мен бек рази </a:t>
            </a:r>
            <a:r>
              <a:rPr lang="ru-RU" sz="4800" b="1" i="1" dirty="0" err="1" smtClean="0">
                <a:solidFill>
                  <a:srgbClr val="0000FF"/>
                </a:solidFill>
                <a:latin typeface="Georgia" pitchFamily="18" charset="0"/>
              </a:rPr>
              <a:t>къалдым</a:t>
            </a:r>
            <a:r>
              <a:rPr lang="ru-RU" sz="4800" b="1" i="1" dirty="0" smtClean="0">
                <a:solidFill>
                  <a:srgbClr val="0000FF"/>
                </a:solidFill>
                <a:latin typeface="Georgia" pitchFamily="18" charset="0"/>
              </a:rPr>
              <a:t>. </a:t>
            </a:r>
            <a:r>
              <a:rPr lang="ru-RU" sz="4800" b="1" i="1" dirty="0" err="1" smtClean="0">
                <a:solidFill>
                  <a:srgbClr val="0000FF"/>
                </a:solidFill>
                <a:latin typeface="Georgia" pitchFamily="18" charset="0"/>
              </a:rPr>
              <a:t>Айрыча</a:t>
            </a:r>
            <a:r>
              <a:rPr lang="ru-RU" sz="4800" b="1" i="1" dirty="0" smtClean="0">
                <a:solidFill>
                  <a:srgbClr val="0000FF"/>
                </a:solidFill>
                <a:latin typeface="Georgia" pitchFamily="18" charset="0"/>
              </a:rPr>
              <a:t> </a:t>
            </a:r>
            <a:r>
              <a:rPr lang="ru-RU" sz="4800" b="1" i="1" dirty="0" err="1" smtClean="0">
                <a:solidFill>
                  <a:srgbClr val="0000FF"/>
                </a:solidFill>
                <a:latin typeface="Georgia" pitchFamily="18" charset="0"/>
              </a:rPr>
              <a:t>разилигимни</a:t>
            </a:r>
            <a:r>
              <a:rPr lang="ru-RU" sz="4800" b="1" i="1" dirty="0" smtClean="0">
                <a:solidFill>
                  <a:srgbClr val="0000FF"/>
                </a:solidFill>
                <a:latin typeface="Georgia" pitchFamily="18" charset="0"/>
              </a:rPr>
              <a:t> </a:t>
            </a:r>
            <a:r>
              <a:rPr lang="ru-RU" sz="4800" b="1" i="1" dirty="0" err="1" smtClean="0">
                <a:solidFill>
                  <a:srgbClr val="0000FF"/>
                </a:solidFill>
                <a:latin typeface="Georgia" pitchFamily="18" charset="0"/>
              </a:rPr>
              <a:t>билдирме</a:t>
            </a:r>
            <a:r>
              <a:rPr lang="ru-RU" sz="4800" b="1" i="1" dirty="0" smtClean="0">
                <a:solidFill>
                  <a:srgbClr val="0000FF"/>
                </a:solidFill>
                <a:latin typeface="Georgia" pitchFamily="18" charset="0"/>
              </a:rPr>
              <a:t> </a:t>
            </a:r>
            <a:r>
              <a:rPr lang="ru-RU" sz="4800" b="1" i="1" dirty="0" err="1" smtClean="0">
                <a:solidFill>
                  <a:srgbClr val="0000FF"/>
                </a:solidFill>
                <a:latin typeface="Georgia" pitchFamily="18" charset="0"/>
              </a:rPr>
              <a:t>сюемен</a:t>
            </a:r>
            <a:r>
              <a:rPr lang="ru-RU" sz="4800" b="1" i="1" dirty="0" smtClean="0">
                <a:solidFill>
                  <a:srgbClr val="0000FF"/>
                </a:solidFill>
                <a:latin typeface="Georgia" pitchFamily="18" charset="0"/>
              </a:rPr>
              <a:t>…</a:t>
            </a:r>
          </a:p>
          <a:p>
            <a:pPr algn="ctr">
              <a:buNone/>
            </a:pPr>
            <a:r>
              <a:rPr lang="ru-RU" sz="2000" b="1" i="1" dirty="0" smtClean="0">
                <a:solidFill>
                  <a:schemeClr val="tx1"/>
                </a:solidFill>
                <a:latin typeface="Georgia" pitchFamily="18" charset="0"/>
              </a:rPr>
              <a:t>(</a:t>
            </a:r>
            <a:r>
              <a:rPr lang="ru-RU" sz="2000" b="1" i="1" dirty="0" err="1" smtClean="0">
                <a:solidFill>
                  <a:schemeClr val="tx1"/>
                </a:solidFill>
                <a:latin typeface="Georgia" pitchFamily="18" charset="0"/>
              </a:rPr>
              <a:t>охувчуланы</a:t>
            </a:r>
            <a:r>
              <a:rPr lang="ru-RU" sz="2000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sz="2000" b="1" i="1" dirty="0" err="1" smtClean="0">
                <a:solidFill>
                  <a:schemeClr val="tx1"/>
                </a:solidFill>
                <a:latin typeface="Georgia" pitchFamily="18" charset="0"/>
              </a:rPr>
              <a:t>гюнлюклерине</a:t>
            </a:r>
            <a:r>
              <a:rPr lang="ru-RU" sz="2000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sz="2000" b="1" i="1" dirty="0" err="1" smtClean="0">
                <a:solidFill>
                  <a:schemeClr val="tx1"/>
                </a:solidFill>
                <a:latin typeface="Georgia" pitchFamily="18" charset="0"/>
              </a:rPr>
              <a:t>кьыйматлар</a:t>
            </a:r>
            <a:r>
              <a:rPr lang="ru-RU" sz="2000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sz="2000" b="1" i="1" dirty="0" err="1" smtClean="0">
                <a:solidFill>
                  <a:schemeClr val="tx1"/>
                </a:solidFill>
                <a:latin typeface="Georgia" pitchFamily="18" charset="0"/>
              </a:rPr>
              <a:t>салына</a:t>
            </a:r>
            <a:r>
              <a:rPr lang="ru-RU" sz="2000" b="1" i="1" dirty="0" smtClean="0">
                <a:solidFill>
                  <a:schemeClr val="tx1"/>
                </a:solidFill>
                <a:latin typeface="Georgia" pitchFamily="18" charset="0"/>
              </a:rPr>
              <a:t>)</a:t>
            </a:r>
            <a:endParaRPr lang="ru-RU" sz="2000" b="1" i="1" dirty="0">
              <a:solidFill>
                <a:schemeClr val="tx1"/>
              </a:solidFill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</a:t>
            </a:r>
            <a:r>
              <a:rPr lang="ru-RU" sz="6600" b="1" cap="none" dirty="0" err="1" smtClean="0">
                <a:solidFill>
                  <a:srgbClr val="FF0000"/>
                </a:solidFill>
                <a:latin typeface="Georgia" pitchFamily="18" charset="0"/>
              </a:rPr>
              <a:t>Кёп</a:t>
            </a:r>
            <a:r>
              <a:rPr lang="ru-RU" sz="6600" b="1" cap="none" dirty="0" smtClean="0">
                <a:solidFill>
                  <a:srgbClr val="FF0000"/>
                </a:solidFill>
                <a:latin typeface="Georgia" pitchFamily="18" charset="0"/>
              </a:rPr>
              <a:t> </a:t>
            </a:r>
            <a:r>
              <a:rPr lang="ru-RU" sz="6600" b="1" cap="none" dirty="0" err="1" smtClean="0">
                <a:solidFill>
                  <a:srgbClr val="FF0000"/>
                </a:solidFill>
                <a:latin typeface="Georgia" pitchFamily="18" charset="0"/>
              </a:rPr>
              <a:t>савболугъуз</a:t>
            </a:r>
            <a:r>
              <a:rPr lang="ru-RU" sz="6600" b="1" cap="none" dirty="0" smtClean="0">
                <a:solidFill>
                  <a:srgbClr val="FF0000"/>
                </a:solidFill>
                <a:latin typeface="Georgia" pitchFamily="18" charset="0"/>
              </a:rPr>
              <a:t> </a:t>
            </a:r>
            <a:endParaRPr lang="ru-RU" sz="6600" b="1" cap="none" dirty="0">
              <a:solidFill>
                <a:srgbClr val="FF0000"/>
              </a:solidFill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8800" b="1" dirty="0" err="1" smtClean="0">
                <a:solidFill>
                  <a:srgbClr val="0000FF"/>
                </a:solidFill>
                <a:latin typeface="Georgia" pitchFamily="18" charset="0"/>
              </a:rPr>
              <a:t>Гьакъыл</a:t>
            </a:r>
            <a:r>
              <a:rPr lang="ru-RU" sz="8800" b="1" dirty="0" smtClean="0">
                <a:solidFill>
                  <a:srgbClr val="0000FF"/>
                </a:solidFill>
                <a:latin typeface="Georgia" pitchFamily="18" charset="0"/>
              </a:rPr>
              <a:t> </a:t>
            </a:r>
            <a:r>
              <a:rPr lang="ru-RU" sz="8800" b="1" dirty="0" err="1" smtClean="0">
                <a:solidFill>
                  <a:srgbClr val="0000FF"/>
                </a:solidFill>
                <a:latin typeface="Georgia" pitchFamily="18" charset="0"/>
              </a:rPr>
              <a:t>тёбелер</a:t>
            </a:r>
            <a:endParaRPr lang="ru-RU" sz="8800" b="1" dirty="0">
              <a:solidFill>
                <a:srgbClr val="0000FF"/>
              </a:solidFill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382000" cy="838200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rgbClr val="0000FF"/>
                </a:solidFill>
                <a:latin typeface="Georgia" pitchFamily="18" charset="0"/>
              </a:rPr>
              <a:t>Эпиграф</a:t>
            </a:r>
            <a:r>
              <a:rPr lang="ru-RU" sz="4000" dirty="0" smtClean="0">
                <a:solidFill>
                  <a:srgbClr val="0000FF"/>
                </a:solidFill>
                <a:latin typeface="Georgia" pitchFamily="18" charset="0"/>
              </a:rPr>
              <a:t/>
            </a:r>
            <a:br>
              <a:rPr lang="ru-RU" sz="4000" dirty="0" smtClean="0">
                <a:solidFill>
                  <a:srgbClr val="0000FF"/>
                </a:solidFill>
                <a:latin typeface="Georgia" pitchFamily="18" charset="0"/>
              </a:rPr>
            </a:br>
            <a:endParaRPr lang="ru-RU" sz="4000" dirty="0">
              <a:solidFill>
                <a:srgbClr val="0000FF"/>
              </a:solidFill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2400" y="609600"/>
            <a:ext cx="8991600" cy="50292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b="1" i="1" dirty="0" smtClean="0"/>
              <a:t>                                                                             </a:t>
            </a:r>
          </a:p>
          <a:p>
            <a:pPr algn="ctr">
              <a:lnSpc>
                <a:spcPct val="150000"/>
              </a:lnSpc>
              <a:buNone/>
            </a:pPr>
            <a:r>
              <a:rPr lang="ru-RU" sz="4800" b="1" dirty="0" smtClean="0">
                <a:solidFill>
                  <a:srgbClr val="FF0000"/>
                </a:solidFill>
                <a:latin typeface="Georgia" pitchFamily="18" charset="0"/>
              </a:rPr>
              <a:t>Ана </a:t>
            </a:r>
            <a:r>
              <a:rPr lang="ru-RU" sz="4800" b="1" dirty="0" err="1" smtClean="0">
                <a:solidFill>
                  <a:srgbClr val="FF0000"/>
                </a:solidFill>
                <a:latin typeface="Georgia" pitchFamily="18" charset="0"/>
              </a:rPr>
              <a:t>тилибиз</a:t>
            </a:r>
            <a:r>
              <a:rPr lang="ru-RU" sz="4800" b="1" dirty="0" smtClean="0">
                <a:solidFill>
                  <a:srgbClr val="FF0000"/>
                </a:solidFill>
                <a:latin typeface="Georgia" pitchFamily="18" charset="0"/>
              </a:rPr>
              <a:t> </a:t>
            </a:r>
            <a:r>
              <a:rPr lang="ru-RU" sz="4800" b="1" dirty="0" err="1" smtClean="0">
                <a:solidFill>
                  <a:srgbClr val="FF0000"/>
                </a:solidFill>
                <a:latin typeface="Georgia" pitchFamily="18" charset="0"/>
              </a:rPr>
              <a:t>къумукъ</a:t>
            </a:r>
            <a:r>
              <a:rPr lang="ru-RU" sz="4800" b="1" dirty="0" smtClean="0">
                <a:solidFill>
                  <a:srgbClr val="FF0000"/>
                </a:solidFill>
                <a:latin typeface="Georgia" pitchFamily="18" charset="0"/>
              </a:rPr>
              <a:t> </a:t>
            </a:r>
            <a:r>
              <a:rPr lang="ru-RU" sz="4800" b="1" dirty="0" err="1" smtClean="0">
                <a:solidFill>
                  <a:srgbClr val="FF0000"/>
                </a:solidFill>
                <a:latin typeface="Georgia" pitchFamily="18" charset="0"/>
              </a:rPr>
              <a:t>тил</a:t>
            </a:r>
            <a:r>
              <a:rPr lang="ru-RU" sz="4800" b="1" dirty="0" smtClean="0">
                <a:solidFill>
                  <a:srgbClr val="FF0000"/>
                </a:solidFill>
                <a:latin typeface="Georgia" pitchFamily="18" charset="0"/>
              </a:rPr>
              <a:t>, </a:t>
            </a:r>
            <a:endParaRPr lang="ru-RU" sz="4800" dirty="0" smtClean="0">
              <a:solidFill>
                <a:srgbClr val="FF0000"/>
              </a:solidFill>
              <a:latin typeface="Georgia" pitchFamily="18" charset="0"/>
            </a:endParaRPr>
          </a:p>
          <a:p>
            <a:pPr algn="ctr">
              <a:lnSpc>
                <a:spcPct val="150000"/>
              </a:lnSpc>
              <a:buNone/>
            </a:pPr>
            <a:r>
              <a:rPr lang="ru-RU" sz="4800" b="1" dirty="0" err="1" smtClean="0">
                <a:solidFill>
                  <a:srgbClr val="FF0000"/>
                </a:solidFill>
                <a:latin typeface="Georgia" pitchFamily="18" charset="0"/>
              </a:rPr>
              <a:t>Къумукъ</a:t>
            </a:r>
            <a:r>
              <a:rPr lang="ru-RU" sz="4800" b="1" dirty="0" smtClean="0">
                <a:solidFill>
                  <a:srgbClr val="FF0000"/>
                </a:solidFill>
                <a:latin typeface="Georgia" pitchFamily="18" charset="0"/>
              </a:rPr>
              <a:t> </a:t>
            </a:r>
            <a:r>
              <a:rPr lang="ru-RU" sz="4800" b="1" dirty="0" err="1" smtClean="0">
                <a:solidFill>
                  <a:srgbClr val="FF0000"/>
                </a:solidFill>
                <a:latin typeface="Georgia" pitchFamily="18" charset="0"/>
              </a:rPr>
              <a:t>тилибиз</a:t>
            </a:r>
            <a:r>
              <a:rPr lang="ru-RU" sz="4800" b="1" dirty="0" smtClean="0">
                <a:solidFill>
                  <a:srgbClr val="FF0000"/>
                </a:solidFill>
                <a:latin typeface="Georgia" pitchFamily="18" charset="0"/>
              </a:rPr>
              <a:t> бай </a:t>
            </a:r>
            <a:r>
              <a:rPr lang="ru-RU" sz="4800" b="1" dirty="0" err="1" smtClean="0">
                <a:solidFill>
                  <a:srgbClr val="FF0000"/>
                </a:solidFill>
                <a:latin typeface="Georgia" pitchFamily="18" charset="0"/>
              </a:rPr>
              <a:t>тил</a:t>
            </a:r>
            <a:r>
              <a:rPr lang="ru-RU" sz="4800" b="1" dirty="0" smtClean="0">
                <a:solidFill>
                  <a:srgbClr val="FF0000"/>
                </a:solidFill>
                <a:latin typeface="Georgia" pitchFamily="18" charset="0"/>
              </a:rPr>
              <a:t>.</a:t>
            </a:r>
            <a:endParaRPr lang="ru-RU" sz="4800" dirty="0" smtClean="0">
              <a:solidFill>
                <a:srgbClr val="FF0000"/>
              </a:solidFill>
              <a:latin typeface="Georgia" pitchFamily="18" charset="0"/>
            </a:endParaRPr>
          </a:p>
          <a:p>
            <a:pPr algn="ctr">
              <a:lnSpc>
                <a:spcPct val="150000"/>
              </a:lnSpc>
              <a:buNone/>
            </a:pPr>
            <a:r>
              <a:rPr lang="ru-RU" sz="4800" b="1" dirty="0" smtClean="0">
                <a:solidFill>
                  <a:srgbClr val="FF0000"/>
                </a:solidFill>
                <a:latin typeface="Georgia" pitchFamily="18" charset="0"/>
              </a:rPr>
              <a:t>Ана </a:t>
            </a:r>
            <a:r>
              <a:rPr lang="ru-RU" sz="4800" b="1" dirty="0" err="1" smtClean="0">
                <a:solidFill>
                  <a:srgbClr val="FF0000"/>
                </a:solidFill>
                <a:latin typeface="Georgia" pitchFamily="18" charset="0"/>
              </a:rPr>
              <a:t>тилибиздей</a:t>
            </a:r>
            <a:r>
              <a:rPr lang="ru-RU" sz="4800" b="1" dirty="0" smtClean="0">
                <a:solidFill>
                  <a:srgbClr val="FF0000"/>
                </a:solidFill>
                <a:latin typeface="Georgia" pitchFamily="18" charset="0"/>
              </a:rPr>
              <a:t> бай </a:t>
            </a:r>
            <a:r>
              <a:rPr lang="ru-RU" sz="4800" b="1" dirty="0" err="1" smtClean="0">
                <a:solidFill>
                  <a:srgbClr val="FF0000"/>
                </a:solidFill>
                <a:latin typeface="Georgia" pitchFamily="18" charset="0"/>
              </a:rPr>
              <a:t>болуп</a:t>
            </a:r>
            <a:r>
              <a:rPr lang="ru-RU" sz="4800" b="1" dirty="0" smtClean="0">
                <a:solidFill>
                  <a:srgbClr val="FF0000"/>
                </a:solidFill>
                <a:latin typeface="Georgia" pitchFamily="18" charset="0"/>
              </a:rPr>
              <a:t>,</a:t>
            </a:r>
            <a:endParaRPr lang="ru-RU" sz="4800" dirty="0" smtClean="0">
              <a:solidFill>
                <a:srgbClr val="FF0000"/>
              </a:solidFill>
              <a:latin typeface="Georgia" pitchFamily="18" charset="0"/>
            </a:endParaRPr>
          </a:p>
          <a:p>
            <a:pPr algn="ctr">
              <a:lnSpc>
                <a:spcPct val="150000"/>
              </a:lnSpc>
              <a:buNone/>
            </a:pPr>
            <a:r>
              <a:rPr lang="ru-RU" sz="4800" b="1" dirty="0" err="1" smtClean="0">
                <a:solidFill>
                  <a:srgbClr val="FF0000"/>
                </a:solidFill>
                <a:latin typeface="Georgia" pitchFamily="18" charset="0"/>
              </a:rPr>
              <a:t>Артсын</a:t>
            </a:r>
            <a:r>
              <a:rPr lang="ru-RU" sz="4800" b="1" dirty="0" smtClean="0">
                <a:solidFill>
                  <a:srgbClr val="FF0000"/>
                </a:solidFill>
                <a:latin typeface="Georgia" pitchFamily="18" charset="0"/>
              </a:rPr>
              <a:t> </a:t>
            </a:r>
            <a:r>
              <a:rPr lang="ru-RU" sz="4800" b="1" dirty="0" err="1" smtClean="0">
                <a:solidFill>
                  <a:srgbClr val="FF0000"/>
                </a:solidFill>
                <a:latin typeface="Georgia" pitchFamily="18" charset="0"/>
              </a:rPr>
              <a:t>бизин</a:t>
            </a:r>
            <a:r>
              <a:rPr lang="ru-RU" sz="4800" b="1" dirty="0" smtClean="0">
                <a:solidFill>
                  <a:srgbClr val="FF0000"/>
                </a:solidFill>
                <a:latin typeface="Georgia" pitchFamily="18" charset="0"/>
              </a:rPr>
              <a:t> </a:t>
            </a:r>
            <a:r>
              <a:rPr lang="ru-RU" sz="4800" b="1" dirty="0" err="1" smtClean="0">
                <a:solidFill>
                  <a:srgbClr val="FF0000"/>
                </a:solidFill>
                <a:latin typeface="Georgia" pitchFamily="18" charset="0"/>
              </a:rPr>
              <a:t>къумукъ</a:t>
            </a:r>
            <a:r>
              <a:rPr lang="ru-RU" sz="4800" b="1" dirty="0" smtClean="0">
                <a:solidFill>
                  <a:srgbClr val="FF0000"/>
                </a:solidFill>
                <a:latin typeface="Georgia" pitchFamily="18" charset="0"/>
              </a:rPr>
              <a:t> </a:t>
            </a:r>
            <a:r>
              <a:rPr lang="ru-RU" sz="4800" b="1" dirty="0" err="1" smtClean="0">
                <a:solidFill>
                  <a:srgbClr val="FF0000"/>
                </a:solidFill>
                <a:latin typeface="Georgia" pitchFamily="18" charset="0"/>
              </a:rPr>
              <a:t>тил</a:t>
            </a:r>
            <a:r>
              <a:rPr lang="ru-RU" sz="4800" b="1" dirty="0" smtClean="0">
                <a:solidFill>
                  <a:srgbClr val="FF0000"/>
                </a:solidFill>
                <a:latin typeface="Georgia" pitchFamily="18" charset="0"/>
              </a:rPr>
              <a:t>.</a:t>
            </a:r>
            <a:endParaRPr lang="ru-RU" sz="4800" dirty="0" smtClean="0">
              <a:solidFill>
                <a:srgbClr val="FF0000"/>
              </a:solidFill>
              <a:latin typeface="Georgia" pitchFamily="18" charset="0"/>
            </a:endParaRPr>
          </a:p>
          <a:p>
            <a:pPr algn="ctr">
              <a:lnSpc>
                <a:spcPct val="150000"/>
              </a:lnSpc>
            </a:pPr>
            <a:endParaRPr lang="ru-RU" sz="4800" dirty="0">
              <a:solidFill>
                <a:srgbClr val="FF0000"/>
              </a:solidFill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err="1" smtClean="0">
                <a:solidFill>
                  <a:srgbClr val="FF0000"/>
                </a:solidFill>
                <a:latin typeface="Georgia" pitchFamily="18" charset="0"/>
              </a:rPr>
              <a:t>Дарсны</a:t>
            </a:r>
            <a:r>
              <a:rPr lang="ru-RU" b="1" i="1" dirty="0" smtClean="0">
                <a:solidFill>
                  <a:srgbClr val="FF0000"/>
                </a:solidFill>
                <a:latin typeface="Georgia" pitchFamily="18" charset="0"/>
              </a:rPr>
              <a:t> планы</a:t>
            </a:r>
            <a:endParaRPr lang="ru-RU" b="1" i="1" dirty="0">
              <a:solidFill>
                <a:srgbClr val="FF0000"/>
              </a:solidFill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143000"/>
            <a:ext cx="8686800" cy="5715000"/>
          </a:xfrm>
        </p:spPr>
        <p:txBody>
          <a:bodyPr>
            <a:normAutofit fontScale="40000" lnSpcReduction="20000"/>
          </a:bodyPr>
          <a:lstStyle/>
          <a:p>
            <a:pPr>
              <a:lnSpc>
                <a:spcPct val="120000"/>
              </a:lnSpc>
              <a:buNone/>
            </a:pPr>
            <a:r>
              <a:rPr lang="ru-RU" dirty="0" smtClean="0">
                <a:latin typeface="Georgia" pitchFamily="18" charset="0"/>
              </a:rPr>
              <a:t>1</a:t>
            </a:r>
            <a:r>
              <a:rPr lang="ru-RU" sz="4300" dirty="0" smtClean="0">
                <a:latin typeface="Georgia" pitchFamily="18" charset="0"/>
              </a:rPr>
              <a:t>. </a:t>
            </a:r>
            <a:r>
              <a:rPr lang="ru-RU" sz="4900" dirty="0" err="1" smtClean="0">
                <a:latin typeface="Georgia" pitchFamily="18" charset="0"/>
              </a:rPr>
              <a:t>Яшланы</a:t>
            </a:r>
            <a:r>
              <a:rPr lang="ru-RU" sz="4900" dirty="0" smtClean="0">
                <a:latin typeface="Georgia" pitchFamily="18" charset="0"/>
              </a:rPr>
              <a:t> </a:t>
            </a:r>
            <a:r>
              <a:rPr lang="ru-RU" sz="4900" dirty="0" err="1" smtClean="0">
                <a:latin typeface="Georgia" pitchFamily="18" charset="0"/>
              </a:rPr>
              <a:t>дарсгъа</a:t>
            </a:r>
            <a:r>
              <a:rPr lang="ru-RU" sz="4900" dirty="0" smtClean="0">
                <a:latin typeface="Georgia" pitchFamily="18" charset="0"/>
              </a:rPr>
              <a:t> </a:t>
            </a:r>
            <a:r>
              <a:rPr lang="ru-RU" sz="4900" dirty="0" err="1" smtClean="0">
                <a:latin typeface="Georgia" pitchFamily="18" charset="0"/>
              </a:rPr>
              <a:t>къуршав</a:t>
            </a:r>
            <a:r>
              <a:rPr lang="ru-RU" sz="4900" dirty="0" smtClean="0">
                <a:latin typeface="Georgia" pitchFamily="18" charset="0"/>
              </a:rPr>
              <a:t> </a:t>
            </a:r>
          </a:p>
          <a:p>
            <a:pPr>
              <a:lnSpc>
                <a:spcPct val="120000"/>
              </a:lnSpc>
              <a:buNone/>
            </a:pPr>
            <a:r>
              <a:rPr lang="ru-RU" sz="4900" dirty="0" smtClean="0">
                <a:latin typeface="Georgia" pitchFamily="18" charset="0"/>
              </a:rPr>
              <a:t>2. </a:t>
            </a:r>
            <a:r>
              <a:rPr lang="ru-RU" sz="4900" dirty="0" err="1" smtClean="0">
                <a:latin typeface="Georgia" pitchFamily="18" charset="0"/>
              </a:rPr>
              <a:t>Уьйге</a:t>
            </a:r>
            <a:r>
              <a:rPr lang="ru-RU" sz="4900" dirty="0" smtClean="0">
                <a:latin typeface="Georgia" pitchFamily="18" charset="0"/>
              </a:rPr>
              <a:t> </a:t>
            </a:r>
            <a:r>
              <a:rPr lang="ru-RU" sz="4900" dirty="0" err="1" smtClean="0">
                <a:latin typeface="Georgia" pitchFamily="18" charset="0"/>
              </a:rPr>
              <a:t>ишни</a:t>
            </a:r>
            <a:r>
              <a:rPr lang="ru-RU" sz="4900" dirty="0" smtClean="0">
                <a:latin typeface="Georgia" pitchFamily="18" charset="0"/>
              </a:rPr>
              <a:t> </a:t>
            </a:r>
            <a:r>
              <a:rPr lang="ru-RU" sz="4900" dirty="0" err="1" smtClean="0">
                <a:latin typeface="Georgia" pitchFamily="18" charset="0"/>
              </a:rPr>
              <a:t>тергев</a:t>
            </a:r>
            <a:r>
              <a:rPr lang="ru-RU" sz="4900" dirty="0" smtClean="0">
                <a:latin typeface="Georgia" pitchFamily="18" charset="0"/>
              </a:rPr>
              <a:t> «</a:t>
            </a:r>
            <a:r>
              <a:rPr lang="ru-RU" sz="4900" dirty="0" err="1" smtClean="0">
                <a:latin typeface="Georgia" pitchFamily="18" charset="0"/>
              </a:rPr>
              <a:t>Сыпатишлик</a:t>
            </a:r>
            <a:r>
              <a:rPr lang="ru-RU" sz="4900" dirty="0" smtClean="0">
                <a:latin typeface="Georgia" pitchFamily="18" charset="0"/>
              </a:rPr>
              <a:t>» </a:t>
            </a:r>
            <a:r>
              <a:rPr lang="ru-RU" sz="4900" dirty="0" err="1" smtClean="0">
                <a:latin typeface="Georgia" pitchFamily="18" charset="0"/>
              </a:rPr>
              <a:t>Тапшурув</a:t>
            </a:r>
            <a:r>
              <a:rPr lang="ru-RU" sz="4900" dirty="0" smtClean="0">
                <a:latin typeface="Georgia" pitchFamily="18" charset="0"/>
              </a:rPr>
              <a:t> № 416</a:t>
            </a:r>
          </a:p>
          <a:p>
            <a:pPr>
              <a:lnSpc>
                <a:spcPct val="120000"/>
              </a:lnSpc>
              <a:buNone/>
            </a:pPr>
            <a:r>
              <a:rPr lang="ru-RU" sz="4900" dirty="0" smtClean="0">
                <a:latin typeface="Georgia" pitchFamily="18" charset="0"/>
              </a:rPr>
              <a:t>         а) </a:t>
            </a:r>
            <a:r>
              <a:rPr lang="ru-RU" sz="4900" dirty="0" err="1" smtClean="0">
                <a:latin typeface="Georgia" pitchFamily="18" charset="0"/>
              </a:rPr>
              <a:t>тапшурувну</a:t>
            </a:r>
            <a:r>
              <a:rPr lang="ru-RU" sz="4900" dirty="0" smtClean="0">
                <a:latin typeface="Georgia" pitchFamily="18" charset="0"/>
              </a:rPr>
              <a:t> </a:t>
            </a:r>
            <a:r>
              <a:rPr lang="ru-RU" sz="4900" dirty="0" err="1" smtClean="0">
                <a:latin typeface="Georgia" pitchFamily="18" charset="0"/>
              </a:rPr>
              <a:t>тергев</a:t>
            </a:r>
            <a:r>
              <a:rPr lang="ru-RU" sz="4900" dirty="0" smtClean="0">
                <a:latin typeface="Georgia" pitchFamily="18" charset="0"/>
              </a:rPr>
              <a:t> </a:t>
            </a:r>
          </a:p>
          <a:p>
            <a:pPr>
              <a:lnSpc>
                <a:spcPct val="120000"/>
              </a:lnSpc>
              <a:buNone/>
            </a:pPr>
            <a:r>
              <a:rPr lang="ru-RU" sz="4900" dirty="0" smtClean="0">
                <a:latin typeface="Georgia" pitchFamily="18" charset="0"/>
              </a:rPr>
              <a:t>         б) </a:t>
            </a:r>
            <a:r>
              <a:rPr lang="ru-RU" sz="4900" dirty="0" err="1" smtClean="0">
                <a:latin typeface="Georgia" pitchFamily="18" charset="0"/>
              </a:rPr>
              <a:t>дарсны</a:t>
            </a:r>
            <a:r>
              <a:rPr lang="ru-RU" sz="4900" dirty="0" smtClean="0">
                <a:latin typeface="Georgia" pitchFamily="18" charset="0"/>
              </a:rPr>
              <a:t> </a:t>
            </a:r>
            <a:r>
              <a:rPr lang="ru-RU" sz="4900" dirty="0" err="1" smtClean="0">
                <a:latin typeface="Georgia" pitchFamily="18" charset="0"/>
              </a:rPr>
              <a:t>авзундан</a:t>
            </a:r>
            <a:r>
              <a:rPr lang="ru-RU" sz="4900" dirty="0" smtClean="0">
                <a:latin typeface="Georgia" pitchFamily="18" charset="0"/>
              </a:rPr>
              <a:t> </a:t>
            </a:r>
            <a:r>
              <a:rPr lang="ru-RU" sz="4900" dirty="0" err="1" smtClean="0">
                <a:latin typeface="Georgia" pitchFamily="18" charset="0"/>
              </a:rPr>
              <a:t>яшлагъа</a:t>
            </a:r>
            <a:r>
              <a:rPr lang="ru-RU" sz="4900" dirty="0" smtClean="0">
                <a:latin typeface="Georgia" pitchFamily="18" charset="0"/>
              </a:rPr>
              <a:t> </a:t>
            </a:r>
            <a:r>
              <a:rPr lang="ru-RU" sz="4900" dirty="0" err="1" smtClean="0">
                <a:latin typeface="Georgia" pitchFamily="18" charset="0"/>
              </a:rPr>
              <a:t>айтдырыв</a:t>
            </a:r>
            <a:endParaRPr lang="ru-RU" sz="4900" dirty="0" smtClean="0">
              <a:latin typeface="Georgia" pitchFamily="18" charset="0"/>
            </a:endParaRPr>
          </a:p>
          <a:p>
            <a:pPr>
              <a:lnSpc>
                <a:spcPct val="120000"/>
              </a:lnSpc>
              <a:buNone/>
            </a:pPr>
            <a:r>
              <a:rPr lang="ru-RU" sz="4900" dirty="0" smtClean="0">
                <a:latin typeface="Georgia" pitchFamily="18" charset="0"/>
              </a:rPr>
              <a:t>3. </a:t>
            </a:r>
            <a:r>
              <a:rPr lang="ru-RU" sz="4900" dirty="0" err="1" smtClean="0">
                <a:latin typeface="Georgia" pitchFamily="18" charset="0"/>
              </a:rPr>
              <a:t>Янгы</a:t>
            </a:r>
            <a:r>
              <a:rPr lang="ru-RU" sz="4900" dirty="0" smtClean="0">
                <a:latin typeface="Georgia" pitchFamily="18" charset="0"/>
              </a:rPr>
              <a:t> </a:t>
            </a:r>
            <a:r>
              <a:rPr lang="ru-RU" sz="4900" dirty="0" err="1" smtClean="0">
                <a:latin typeface="Georgia" pitchFamily="18" charset="0"/>
              </a:rPr>
              <a:t>теманы</a:t>
            </a:r>
            <a:r>
              <a:rPr lang="ru-RU" sz="4900" dirty="0" smtClean="0">
                <a:latin typeface="Georgia" pitchFamily="18" charset="0"/>
              </a:rPr>
              <a:t> </a:t>
            </a:r>
            <a:r>
              <a:rPr lang="ru-RU" sz="4900" dirty="0" err="1" smtClean="0">
                <a:latin typeface="Georgia" pitchFamily="18" charset="0"/>
              </a:rPr>
              <a:t>англатыв</a:t>
            </a:r>
            <a:r>
              <a:rPr lang="ru-RU" sz="4900" dirty="0" smtClean="0">
                <a:latin typeface="Georgia" pitchFamily="18" charset="0"/>
              </a:rPr>
              <a:t> </a:t>
            </a:r>
          </a:p>
          <a:p>
            <a:pPr>
              <a:lnSpc>
                <a:spcPct val="120000"/>
              </a:lnSpc>
              <a:buNone/>
            </a:pPr>
            <a:r>
              <a:rPr lang="ru-RU" sz="4900" dirty="0" smtClean="0">
                <a:latin typeface="Georgia" pitchFamily="18" charset="0"/>
              </a:rPr>
              <a:t>      (Интерактивный </a:t>
            </a:r>
            <a:r>
              <a:rPr lang="ru-RU" sz="4900" dirty="0" err="1" smtClean="0">
                <a:latin typeface="Georgia" pitchFamily="18" charset="0"/>
              </a:rPr>
              <a:t>доскада</a:t>
            </a:r>
            <a:r>
              <a:rPr lang="ru-RU" sz="4900" dirty="0" smtClean="0">
                <a:latin typeface="Georgia" pitchFamily="18" charset="0"/>
              </a:rPr>
              <a:t> </a:t>
            </a:r>
            <a:r>
              <a:rPr lang="ru-RU" sz="4900" dirty="0" err="1" smtClean="0">
                <a:latin typeface="Georgia" pitchFamily="18" charset="0"/>
              </a:rPr>
              <a:t>схемаланы</a:t>
            </a:r>
            <a:r>
              <a:rPr lang="ru-RU" sz="4900" dirty="0" smtClean="0">
                <a:latin typeface="Georgia" pitchFamily="18" charset="0"/>
              </a:rPr>
              <a:t> </a:t>
            </a:r>
            <a:r>
              <a:rPr lang="ru-RU" sz="4900" dirty="0" err="1" smtClean="0">
                <a:latin typeface="Georgia" pitchFamily="18" charset="0"/>
              </a:rPr>
              <a:t>гёрсетип</a:t>
            </a:r>
            <a:r>
              <a:rPr lang="ru-RU" sz="4900" dirty="0" smtClean="0">
                <a:latin typeface="Georgia" pitchFamily="18" charset="0"/>
              </a:rPr>
              <a:t>, </a:t>
            </a:r>
            <a:r>
              <a:rPr lang="ru-RU" sz="4900" dirty="0" err="1" smtClean="0">
                <a:latin typeface="Georgia" pitchFamily="18" charset="0"/>
              </a:rPr>
              <a:t>янгы</a:t>
            </a:r>
            <a:r>
              <a:rPr lang="ru-RU" sz="4900" dirty="0" smtClean="0">
                <a:latin typeface="Georgia" pitchFamily="18" charset="0"/>
              </a:rPr>
              <a:t> </a:t>
            </a:r>
            <a:r>
              <a:rPr lang="ru-RU" sz="4900" dirty="0" err="1" smtClean="0">
                <a:latin typeface="Georgia" pitchFamily="18" charset="0"/>
              </a:rPr>
              <a:t>дарс</a:t>
            </a:r>
            <a:r>
              <a:rPr lang="ru-RU" sz="4900" dirty="0" smtClean="0">
                <a:latin typeface="Georgia" pitchFamily="18" charset="0"/>
              </a:rPr>
              <a:t> </a:t>
            </a:r>
            <a:r>
              <a:rPr lang="ru-RU" sz="4900" dirty="0" err="1" smtClean="0">
                <a:latin typeface="Georgia" pitchFamily="18" charset="0"/>
              </a:rPr>
              <a:t>англатыв</a:t>
            </a:r>
            <a:r>
              <a:rPr lang="ru-RU" sz="4900" dirty="0" smtClean="0">
                <a:latin typeface="Georgia" pitchFamily="18" charset="0"/>
              </a:rPr>
              <a:t>)</a:t>
            </a:r>
          </a:p>
          <a:p>
            <a:pPr>
              <a:lnSpc>
                <a:spcPct val="120000"/>
              </a:lnSpc>
              <a:buNone/>
            </a:pPr>
            <a:r>
              <a:rPr lang="ru-RU" sz="4900" dirty="0" smtClean="0">
                <a:latin typeface="Georgia" pitchFamily="18" charset="0"/>
              </a:rPr>
              <a:t>4. </a:t>
            </a:r>
            <a:r>
              <a:rPr lang="ru-RU" sz="4900" dirty="0" err="1" smtClean="0">
                <a:latin typeface="Georgia" pitchFamily="18" charset="0"/>
              </a:rPr>
              <a:t>Китап</a:t>
            </a:r>
            <a:r>
              <a:rPr lang="ru-RU" sz="4900" dirty="0" smtClean="0">
                <a:latin typeface="Georgia" pitchFamily="18" charset="0"/>
              </a:rPr>
              <a:t> </a:t>
            </a:r>
            <a:r>
              <a:rPr lang="ru-RU" sz="4900" dirty="0" err="1" smtClean="0">
                <a:latin typeface="Georgia" pitchFamily="18" charset="0"/>
              </a:rPr>
              <a:t>булан</a:t>
            </a:r>
            <a:r>
              <a:rPr lang="ru-RU" sz="4900" dirty="0" smtClean="0">
                <a:latin typeface="Georgia" pitchFamily="18" charset="0"/>
              </a:rPr>
              <a:t> </a:t>
            </a:r>
            <a:r>
              <a:rPr lang="ru-RU" sz="4900" dirty="0" err="1" smtClean="0">
                <a:latin typeface="Georgia" pitchFamily="18" charset="0"/>
              </a:rPr>
              <a:t>ишлев</a:t>
            </a:r>
            <a:r>
              <a:rPr lang="ru-RU" sz="4900" dirty="0" smtClean="0">
                <a:latin typeface="Georgia" pitchFamily="18" charset="0"/>
              </a:rPr>
              <a:t> </a:t>
            </a:r>
          </a:p>
          <a:p>
            <a:pPr>
              <a:lnSpc>
                <a:spcPct val="120000"/>
              </a:lnSpc>
              <a:buNone/>
            </a:pPr>
            <a:r>
              <a:rPr lang="ru-RU" sz="4900" dirty="0" smtClean="0">
                <a:latin typeface="Georgia" pitchFamily="18" charset="0"/>
              </a:rPr>
              <a:t>        </a:t>
            </a:r>
            <a:r>
              <a:rPr lang="ru-RU" sz="4900" dirty="0" err="1" smtClean="0">
                <a:latin typeface="Georgia" pitchFamily="18" charset="0"/>
              </a:rPr>
              <a:t>Тапшурув</a:t>
            </a:r>
            <a:r>
              <a:rPr lang="ru-RU" sz="4900" dirty="0" smtClean="0">
                <a:latin typeface="Georgia" pitchFamily="18" charset="0"/>
              </a:rPr>
              <a:t> № 423</a:t>
            </a:r>
          </a:p>
          <a:p>
            <a:pPr>
              <a:lnSpc>
                <a:spcPct val="120000"/>
              </a:lnSpc>
              <a:buNone/>
            </a:pPr>
            <a:r>
              <a:rPr lang="ru-RU" sz="4900" dirty="0" smtClean="0">
                <a:latin typeface="Georgia" pitchFamily="18" charset="0"/>
              </a:rPr>
              <a:t>5. </a:t>
            </a:r>
            <a:r>
              <a:rPr lang="ru-RU" sz="4900" dirty="0" err="1" smtClean="0">
                <a:latin typeface="Georgia" pitchFamily="18" charset="0"/>
              </a:rPr>
              <a:t>Охувчуланы</a:t>
            </a:r>
            <a:r>
              <a:rPr lang="ru-RU" sz="4900" dirty="0" smtClean="0">
                <a:latin typeface="Georgia" pitchFamily="18" charset="0"/>
              </a:rPr>
              <a:t> </a:t>
            </a:r>
            <a:r>
              <a:rPr lang="ru-RU" sz="4900" dirty="0" err="1" smtClean="0">
                <a:latin typeface="Georgia" pitchFamily="18" charset="0"/>
              </a:rPr>
              <a:t>группалагъа</a:t>
            </a:r>
            <a:r>
              <a:rPr lang="ru-RU" sz="4900" dirty="0" smtClean="0">
                <a:latin typeface="Georgia" pitchFamily="18" charset="0"/>
              </a:rPr>
              <a:t> </a:t>
            </a:r>
            <a:r>
              <a:rPr lang="ru-RU" sz="4900" dirty="0" err="1" smtClean="0">
                <a:latin typeface="Georgia" pitchFamily="18" charset="0"/>
              </a:rPr>
              <a:t>белюп</a:t>
            </a:r>
            <a:r>
              <a:rPr lang="ru-RU" sz="4900" dirty="0" smtClean="0">
                <a:latin typeface="Georgia" pitchFamily="18" charset="0"/>
              </a:rPr>
              <a:t>, </a:t>
            </a:r>
            <a:r>
              <a:rPr lang="ru-RU" sz="4900" dirty="0" err="1" smtClean="0">
                <a:latin typeface="Georgia" pitchFamily="18" charset="0"/>
              </a:rPr>
              <a:t>карточкалагъа</a:t>
            </a:r>
            <a:r>
              <a:rPr lang="ru-RU" sz="4900" dirty="0" smtClean="0">
                <a:latin typeface="Georgia" pitchFamily="18" charset="0"/>
              </a:rPr>
              <a:t> </a:t>
            </a:r>
            <a:r>
              <a:rPr lang="ru-RU" sz="4900" dirty="0" err="1" smtClean="0">
                <a:latin typeface="Georgia" pitchFamily="18" charset="0"/>
              </a:rPr>
              <a:t>гере</a:t>
            </a:r>
            <a:r>
              <a:rPr lang="ru-RU" sz="4900" dirty="0" smtClean="0">
                <a:latin typeface="Georgia" pitchFamily="18" charset="0"/>
              </a:rPr>
              <a:t> </a:t>
            </a:r>
            <a:r>
              <a:rPr lang="ru-RU" sz="4900" dirty="0" err="1" smtClean="0">
                <a:latin typeface="Georgia" pitchFamily="18" charset="0"/>
              </a:rPr>
              <a:t>ишлетив</a:t>
            </a:r>
            <a:r>
              <a:rPr lang="ru-RU" sz="4900" dirty="0" smtClean="0">
                <a:latin typeface="Georgia" pitchFamily="18" charset="0"/>
              </a:rPr>
              <a:t>. (</a:t>
            </a:r>
            <a:r>
              <a:rPr lang="ru-RU" sz="4900" dirty="0" err="1" smtClean="0">
                <a:latin typeface="Georgia" pitchFamily="18" charset="0"/>
              </a:rPr>
              <a:t>Атишликлени</a:t>
            </a:r>
            <a:r>
              <a:rPr lang="ru-RU" sz="4900" dirty="0" smtClean="0">
                <a:latin typeface="Georgia" pitchFamily="18" charset="0"/>
              </a:rPr>
              <a:t> </a:t>
            </a:r>
            <a:r>
              <a:rPr lang="ru-RU" sz="4900" dirty="0" err="1" smtClean="0">
                <a:latin typeface="Georgia" pitchFamily="18" charset="0"/>
              </a:rPr>
              <a:t>ишликлерден</a:t>
            </a:r>
            <a:r>
              <a:rPr lang="ru-RU" sz="4900" dirty="0" smtClean="0">
                <a:latin typeface="Georgia" pitchFamily="18" charset="0"/>
              </a:rPr>
              <a:t> </a:t>
            </a:r>
            <a:r>
              <a:rPr lang="ru-RU" sz="4900" dirty="0" err="1" smtClean="0">
                <a:latin typeface="Georgia" pitchFamily="18" charset="0"/>
              </a:rPr>
              <a:t>айырыв</a:t>
            </a:r>
            <a:r>
              <a:rPr lang="ru-RU" sz="4900" dirty="0" smtClean="0">
                <a:latin typeface="Georgia" pitchFamily="18" charset="0"/>
              </a:rPr>
              <a:t>; </a:t>
            </a:r>
            <a:r>
              <a:rPr lang="ru-RU" sz="4900" dirty="0" err="1" smtClean="0">
                <a:latin typeface="Georgia" pitchFamily="18" charset="0"/>
              </a:rPr>
              <a:t>атишликлени</a:t>
            </a:r>
            <a:r>
              <a:rPr lang="ru-RU" sz="4900" dirty="0" smtClean="0">
                <a:latin typeface="Georgia" pitchFamily="18" charset="0"/>
              </a:rPr>
              <a:t> </a:t>
            </a:r>
            <a:r>
              <a:rPr lang="ru-RU" sz="4900" dirty="0" err="1" smtClean="0">
                <a:latin typeface="Georgia" pitchFamily="18" charset="0"/>
              </a:rPr>
              <a:t>гелишлеге</a:t>
            </a:r>
            <a:r>
              <a:rPr lang="ru-RU" sz="4900" dirty="0" smtClean="0">
                <a:latin typeface="Georgia" pitchFamily="18" charset="0"/>
              </a:rPr>
              <a:t> </a:t>
            </a:r>
            <a:r>
              <a:rPr lang="ru-RU" sz="4900" dirty="0" err="1" smtClean="0">
                <a:latin typeface="Georgia" pitchFamily="18" charset="0"/>
              </a:rPr>
              <a:t>гёре</a:t>
            </a:r>
            <a:r>
              <a:rPr lang="ru-RU" sz="4900" dirty="0" smtClean="0">
                <a:latin typeface="Georgia" pitchFamily="18" charset="0"/>
              </a:rPr>
              <a:t> </a:t>
            </a:r>
            <a:r>
              <a:rPr lang="ru-RU" sz="4900" dirty="0" err="1" smtClean="0">
                <a:latin typeface="Georgia" pitchFamily="18" charset="0"/>
              </a:rPr>
              <a:t>тюрлендирив</a:t>
            </a:r>
            <a:r>
              <a:rPr lang="ru-RU" sz="4900" dirty="0" smtClean="0">
                <a:latin typeface="Georgia" pitchFamily="18" charset="0"/>
              </a:rPr>
              <a:t>; </a:t>
            </a:r>
            <a:r>
              <a:rPr lang="ru-RU" sz="4900" dirty="0" err="1" smtClean="0">
                <a:latin typeface="Georgia" pitchFamily="18" charset="0"/>
              </a:rPr>
              <a:t>атишликлени</a:t>
            </a:r>
            <a:r>
              <a:rPr lang="ru-RU" sz="4900" dirty="0" smtClean="0">
                <a:latin typeface="Georgia" pitchFamily="18" charset="0"/>
              </a:rPr>
              <a:t> </a:t>
            </a:r>
            <a:r>
              <a:rPr lang="ru-RU" sz="4900" dirty="0" err="1" smtClean="0">
                <a:latin typeface="Georgia" pitchFamily="18" charset="0"/>
              </a:rPr>
              <a:t>мюлк</a:t>
            </a:r>
            <a:r>
              <a:rPr lang="ru-RU" sz="4900" dirty="0" smtClean="0">
                <a:latin typeface="Georgia" pitchFamily="18" charset="0"/>
              </a:rPr>
              <a:t> </a:t>
            </a:r>
            <a:r>
              <a:rPr lang="ru-RU" sz="4900" dirty="0" err="1" smtClean="0">
                <a:latin typeface="Georgia" pitchFamily="18" charset="0"/>
              </a:rPr>
              <a:t>къошумчалар</a:t>
            </a:r>
            <a:r>
              <a:rPr lang="ru-RU" sz="4900" dirty="0" smtClean="0">
                <a:latin typeface="Georgia" pitchFamily="18" charset="0"/>
              </a:rPr>
              <a:t> </a:t>
            </a:r>
            <a:r>
              <a:rPr lang="ru-RU" sz="4900" dirty="0" err="1" smtClean="0">
                <a:latin typeface="Georgia" pitchFamily="18" charset="0"/>
              </a:rPr>
              <a:t>къошуп</a:t>
            </a:r>
            <a:r>
              <a:rPr lang="ru-RU" sz="4900" dirty="0" smtClean="0">
                <a:latin typeface="Georgia" pitchFamily="18" charset="0"/>
              </a:rPr>
              <a:t> </a:t>
            </a:r>
            <a:r>
              <a:rPr lang="ru-RU" sz="4900" dirty="0" err="1" smtClean="0">
                <a:latin typeface="Georgia" pitchFamily="18" charset="0"/>
              </a:rPr>
              <a:t>бетлеге</a:t>
            </a:r>
            <a:r>
              <a:rPr lang="ru-RU" sz="4900" dirty="0" smtClean="0">
                <a:latin typeface="Georgia" pitchFamily="18" charset="0"/>
              </a:rPr>
              <a:t> </a:t>
            </a:r>
            <a:r>
              <a:rPr lang="ru-RU" sz="4900" dirty="0" err="1" smtClean="0">
                <a:latin typeface="Georgia" pitchFamily="18" charset="0"/>
              </a:rPr>
              <a:t>ва</a:t>
            </a:r>
            <a:r>
              <a:rPr lang="ru-RU" sz="4900" dirty="0" smtClean="0">
                <a:latin typeface="Georgia" pitchFamily="18" charset="0"/>
              </a:rPr>
              <a:t> </a:t>
            </a:r>
            <a:r>
              <a:rPr lang="ru-RU" sz="4900" dirty="0" err="1" smtClean="0">
                <a:latin typeface="Georgia" pitchFamily="18" charset="0"/>
              </a:rPr>
              <a:t>санавлагъа</a:t>
            </a:r>
            <a:r>
              <a:rPr lang="ru-RU" sz="4900" dirty="0" smtClean="0">
                <a:latin typeface="Georgia" pitchFamily="18" charset="0"/>
              </a:rPr>
              <a:t> </a:t>
            </a:r>
            <a:r>
              <a:rPr lang="ru-RU" sz="4900" dirty="0" err="1" smtClean="0">
                <a:latin typeface="Georgia" pitchFamily="18" charset="0"/>
              </a:rPr>
              <a:t>гёре</a:t>
            </a:r>
            <a:r>
              <a:rPr lang="ru-RU" sz="4900" dirty="0" smtClean="0">
                <a:latin typeface="Georgia" pitchFamily="18" charset="0"/>
              </a:rPr>
              <a:t> </a:t>
            </a:r>
            <a:r>
              <a:rPr lang="ru-RU" sz="4900" dirty="0" err="1" smtClean="0">
                <a:latin typeface="Georgia" pitchFamily="18" charset="0"/>
              </a:rPr>
              <a:t>тюрлендирив</a:t>
            </a:r>
            <a:r>
              <a:rPr lang="ru-RU" sz="4900" dirty="0" smtClean="0">
                <a:latin typeface="Georgia" pitchFamily="18" charset="0"/>
              </a:rPr>
              <a:t>)</a:t>
            </a:r>
          </a:p>
          <a:p>
            <a:pPr>
              <a:lnSpc>
                <a:spcPct val="120000"/>
              </a:lnSpc>
              <a:buNone/>
            </a:pPr>
            <a:r>
              <a:rPr lang="ru-RU" sz="4900" dirty="0" smtClean="0">
                <a:latin typeface="Georgia" pitchFamily="18" charset="0"/>
              </a:rPr>
              <a:t>6. </a:t>
            </a:r>
            <a:r>
              <a:rPr lang="ru-RU" sz="4900" dirty="0" err="1" smtClean="0">
                <a:latin typeface="Georgia" pitchFamily="18" charset="0"/>
              </a:rPr>
              <a:t>Янгы</a:t>
            </a:r>
            <a:r>
              <a:rPr lang="ru-RU" sz="4900" dirty="0" smtClean="0">
                <a:latin typeface="Georgia" pitchFamily="18" charset="0"/>
              </a:rPr>
              <a:t> </a:t>
            </a:r>
            <a:r>
              <a:rPr lang="ru-RU" sz="4900" dirty="0" err="1" smtClean="0">
                <a:latin typeface="Georgia" pitchFamily="18" charset="0"/>
              </a:rPr>
              <a:t>дарсны</a:t>
            </a:r>
            <a:r>
              <a:rPr lang="ru-RU" sz="4900" dirty="0" smtClean="0">
                <a:latin typeface="Georgia" pitchFamily="18" charset="0"/>
              </a:rPr>
              <a:t> </a:t>
            </a:r>
            <a:r>
              <a:rPr lang="ru-RU" sz="4900" dirty="0" err="1" smtClean="0">
                <a:latin typeface="Georgia" pitchFamily="18" charset="0"/>
              </a:rPr>
              <a:t>беклешдирив</a:t>
            </a:r>
            <a:r>
              <a:rPr lang="ru-RU" sz="4900" dirty="0" smtClean="0">
                <a:latin typeface="Georgia" pitchFamily="18" charset="0"/>
              </a:rPr>
              <a:t> </a:t>
            </a:r>
          </a:p>
          <a:p>
            <a:pPr>
              <a:lnSpc>
                <a:spcPct val="120000"/>
              </a:lnSpc>
              <a:buNone/>
            </a:pPr>
            <a:r>
              <a:rPr lang="ru-RU" sz="4900" dirty="0" smtClean="0">
                <a:latin typeface="Georgia" pitchFamily="18" charset="0"/>
              </a:rPr>
              <a:t>7. </a:t>
            </a:r>
            <a:r>
              <a:rPr lang="ru-RU" sz="4900" dirty="0" err="1" smtClean="0">
                <a:latin typeface="Georgia" pitchFamily="18" charset="0"/>
              </a:rPr>
              <a:t>Дасрны</a:t>
            </a:r>
            <a:r>
              <a:rPr lang="ru-RU" sz="4900" dirty="0" smtClean="0">
                <a:latin typeface="Georgia" pitchFamily="18" charset="0"/>
              </a:rPr>
              <a:t> </a:t>
            </a:r>
            <a:r>
              <a:rPr lang="ru-RU" sz="4900" dirty="0" err="1" smtClean="0">
                <a:latin typeface="Georgia" pitchFamily="18" charset="0"/>
              </a:rPr>
              <a:t>гьасили</a:t>
            </a:r>
            <a:r>
              <a:rPr lang="ru-RU" sz="4900" dirty="0" smtClean="0">
                <a:latin typeface="Georgia" pitchFamily="18" charset="0"/>
              </a:rPr>
              <a:t> </a:t>
            </a:r>
          </a:p>
          <a:p>
            <a:pPr>
              <a:lnSpc>
                <a:spcPct val="120000"/>
              </a:lnSpc>
              <a:buNone/>
            </a:pPr>
            <a:r>
              <a:rPr lang="ru-RU" sz="4900" dirty="0" smtClean="0">
                <a:latin typeface="Georgia" pitchFamily="18" charset="0"/>
              </a:rPr>
              <a:t>8. </a:t>
            </a:r>
            <a:r>
              <a:rPr lang="ru-RU" sz="4900" dirty="0" err="1" smtClean="0">
                <a:latin typeface="Georgia" pitchFamily="18" charset="0"/>
              </a:rPr>
              <a:t>Уьйге</a:t>
            </a:r>
            <a:r>
              <a:rPr lang="ru-RU" sz="4900" dirty="0" smtClean="0">
                <a:latin typeface="Georgia" pitchFamily="18" charset="0"/>
              </a:rPr>
              <a:t> </a:t>
            </a:r>
            <a:r>
              <a:rPr lang="ru-RU" sz="4900" dirty="0" err="1" smtClean="0">
                <a:latin typeface="Georgia" pitchFamily="18" charset="0"/>
              </a:rPr>
              <a:t>иш</a:t>
            </a:r>
            <a:r>
              <a:rPr lang="ru-RU" sz="4900" dirty="0" smtClean="0">
                <a:latin typeface="Georgia" pitchFamily="18" charset="0"/>
              </a:rPr>
              <a:t> </a:t>
            </a:r>
          </a:p>
          <a:p>
            <a:pPr>
              <a:lnSpc>
                <a:spcPct val="120000"/>
              </a:lnSpc>
              <a:buNone/>
            </a:pPr>
            <a:r>
              <a:rPr lang="ru-RU" sz="4900" dirty="0" smtClean="0">
                <a:latin typeface="Georgia" pitchFamily="18" charset="0"/>
              </a:rPr>
              <a:t>§ 107-108 </a:t>
            </a:r>
            <a:r>
              <a:rPr lang="ru-RU" sz="4900" dirty="0" err="1" smtClean="0">
                <a:latin typeface="Georgia" pitchFamily="18" charset="0"/>
              </a:rPr>
              <a:t>Тапшурув</a:t>
            </a:r>
            <a:r>
              <a:rPr lang="ru-RU" sz="4900" dirty="0" smtClean="0">
                <a:latin typeface="Georgia" pitchFamily="18" charset="0"/>
              </a:rPr>
              <a:t> 422 </a:t>
            </a:r>
            <a:endParaRPr lang="ru-RU" sz="3400" dirty="0" smtClean="0">
              <a:latin typeface="Georgia" pitchFamily="18" charset="0"/>
            </a:endParaRPr>
          </a:p>
          <a:p>
            <a:pPr>
              <a:lnSpc>
                <a:spcPct val="120000"/>
              </a:lnSpc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457200"/>
            <a:ext cx="8686800" cy="5622925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sz="4200" b="1" i="1" dirty="0" err="1" smtClean="0">
                <a:solidFill>
                  <a:srgbClr val="FF0000"/>
                </a:solidFill>
                <a:latin typeface="Georgia" pitchFamily="18" charset="0"/>
              </a:rPr>
              <a:t>Сыпатишлик</a:t>
            </a:r>
            <a:endParaRPr lang="ru-RU" sz="4200" b="1" dirty="0" smtClean="0">
              <a:solidFill>
                <a:srgbClr val="FF0000"/>
              </a:solidFill>
              <a:latin typeface="Georgia" pitchFamily="18" charset="0"/>
            </a:endParaRPr>
          </a:p>
          <a:p>
            <a:pPr>
              <a:buNone/>
            </a:pP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Оьзюнде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сыпатлыкъны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ва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ишликни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хасиятлары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 бар 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ишликни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ат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къалибине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сыпатишлик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деп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айтыла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.</a:t>
            </a:r>
          </a:p>
          <a:p>
            <a:pPr>
              <a:buNone/>
            </a:pP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Соравлары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: 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нечик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? 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къайсы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?</a:t>
            </a:r>
          </a:p>
          <a:p>
            <a:pPr>
              <a:buNone/>
            </a:pP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Йырлайгъан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(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нечик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?) 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къыз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.</a:t>
            </a:r>
          </a:p>
          <a:p>
            <a:pPr>
              <a:buNone/>
            </a:pP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Атылагъан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(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къайсы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?) 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яш</a:t>
            </a:r>
            <a:endParaRPr lang="ru-RU" b="1" i="1" dirty="0" smtClean="0">
              <a:solidFill>
                <a:schemeClr val="tx1"/>
              </a:solidFill>
              <a:latin typeface="Georgia" pitchFamily="18" charset="0"/>
            </a:endParaRPr>
          </a:p>
          <a:p>
            <a:pPr>
              <a:buNone/>
            </a:pP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Жумлада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сыпатишликлер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белгилевючню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ролюн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кюте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.</a:t>
            </a:r>
          </a:p>
          <a:p>
            <a:pPr>
              <a:buNone/>
            </a:pP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Тюпдеги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жумланы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уьюрлерине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гёре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чечигиз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.</a:t>
            </a:r>
          </a:p>
          <a:p>
            <a:pPr>
              <a:buNone/>
            </a:pP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Мен 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охулгъан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китапны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къурдашыма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бердим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.</a:t>
            </a:r>
          </a:p>
          <a:p>
            <a:endParaRPr lang="ru-RU" dirty="0"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143000"/>
            <a:ext cx="8686800" cy="4525963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sz="3600" b="1" i="1" dirty="0" err="1" smtClean="0">
                <a:solidFill>
                  <a:srgbClr val="FF0000"/>
                </a:solidFill>
                <a:latin typeface="Georgia" pitchFamily="18" charset="0"/>
              </a:rPr>
              <a:t>Сыпатишликлени</a:t>
            </a:r>
            <a:r>
              <a:rPr lang="ru-RU" sz="3600" b="1" i="1" dirty="0" smtClean="0">
                <a:solidFill>
                  <a:srgbClr val="FF0000"/>
                </a:solidFill>
                <a:latin typeface="Georgia" pitchFamily="18" charset="0"/>
              </a:rPr>
              <a:t> </a:t>
            </a:r>
            <a:r>
              <a:rPr lang="ru-RU" sz="3600" b="1" i="1" dirty="0" err="1" smtClean="0">
                <a:solidFill>
                  <a:srgbClr val="FF0000"/>
                </a:solidFill>
                <a:latin typeface="Georgia" pitchFamily="18" charset="0"/>
              </a:rPr>
              <a:t>гёрсетигиз</a:t>
            </a:r>
            <a:r>
              <a:rPr lang="ru-RU" b="1" i="1" dirty="0" smtClean="0">
                <a:solidFill>
                  <a:srgbClr val="FF0000"/>
                </a:solidFill>
              </a:rPr>
              <a:t>.</a:t>
            </a:r>
            <a:endParaRPr lang="ru-RU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ru-RU" sz="3000" b="1" dirty="0" err="1" smtClean="0">
                <a:latin typeface="Georgia" pitchFamily="18" charset="0"/>
              </a:rPr>
              <a:t>Гёгерген</a:t>
            </a:r>
            <a:r>
              <a:rPr lang="ru-RU" sz="3000" b="1" dirty="0" smtClean="0">
                <a:latin typeface="Georgia" pitchFamily="18" charset="0"/>
              </a:rPr>
              <a:t>                              </a:t>
            </a:r>
            <a:r>
              <a:rPr lang="ru-RU" sz="3000" b="1" dirty="0" err="1" smtClean="0">
                <a:latin typeface="Georgia" pitchFamily="18" charset="0"/>
              </a:rPr>
              <a:t>Яшыл</a:t>
            </a:r>
            <a:endParaRPr lang="ru-RU" sz="3000" dirty="0" smtClean="0">
              <a:latin typeface="Georgia" pitchFamily="18" charset="0"/>
            </a:endParaRPr>
          </a:p>
          <a:p>
            <a:pPr>
              <a:buNone/>
            </a:pPr>
            <a:r>
              <a:rPr lang="ru-RU" sz="3000" b="1" dirty="0" smtClean="0">
                <a:latin typeface="Georgia" pitchFamily="18" charset="0"/>
              </a:rPr>
              <a:t>Гёк                                         </a:t>
            </a:r>
            <a:r>
              <a:rPr lang="ru-RU" sz="3000" b="1" dirty="0" err="1" smtClean="0">
                <a:latin typeface="Georgia" pitchFamily="18" charset="0"/>
              </a:rPr>
              <a:t>Къаралгъан</a:t>
            </a:r>
            <a:endParaRPr lang="ru-RU" sz="3000" dirty="0" smtClean="0">
              <a:latin typeface="Georgia" pitchFamily="18" charset="0"/>
            </a:endParaRPr>
          </a:p>
          <a:p>
            <a:pPr>
              <a:buNone/>
            </a:pPr>
            <a:r>
              <a:rPr lang="ru-RU" sz="3000" b="1" dirty="0" err="1" smtClean="0">
                <a:latin typeface="Georgia" pitchFamily="18" charset="0"/>
              </a:rPr>
              <a:t>Агъаргъан</a:t>
            </a:r>
            <a:r>
              <a:rPr lang="ru-RU" sz="3000" b="1" dirty="0" smtClean="0">
                <a:latin typeface="Georgia" pitchFamily="18" charset="0"/>
              </a:rPr>
              <a:t>                          </a:t>
            </a:r>
            <a:r>
              <a:rPr lang="ru-RU" sz="3000" b="1" dirty="0" err="1" smtClean="0">
                <a:latin typeface="Georgia" pitchFamily="18" charset="0"/>
              </a:rPr>
              <a:t>Акъ</a:t>
            </a:r>
            <a:endParaRPr lang="ru-RU" sz="3000" dirty="0" smtClean="0">
              <a:latin typeface="Georgia" pitchFamily="18" charset="0"/>
            </a:endParaRPr>
          </a:p>
          <a:p>
            <a:pPr>
              <a:buNone/>
            </a:pPr>
            <a:r>
              <a:rPr lang="ru-RU" sz="3000" b="1" dirty="0" err="1" smtClean="0">
                <a:latin typeface="Georgia" pitchFamily="18" charset="0"/>
              </a:rPr>
              <a:t>Гёкшылт</a:t>
            </a:r>
            <a:r>
              <a:rPr lang="ru-RU" sz="3000" b="1" dirty="0" smtClean="0">
                <a:latin typeface="Georgia" pitchFamily="18" charset="0"/>
              </a:rPr>
              <a:t>                             </a:t>
            </a:r>
            <a:r>
              <a:rPr lang="ru-RU" sz="3000" b="1" dirty="0" err="1" smtClean="0">
                <a:latin typeface="Georgia" pitchFamily="18" charset="0"/>
              </a:rPr>
              <a:t>Саргъалгъан</a:t>
            </a:r>
            <a:endParaRPr lang="ru-RU" sz="3000" dirty="0" smtClean="0">
              <a:latin typeface="Georgia" pitchFamily="18" charset="0"/>
            </a:endParaRPr>
          </a:p>
          <a:p>
            <a:pPr>
              <a:buNone/>
            </a:pPr>
            <a:r>
              <a:rPr lang="ru-RU" sz="3000" b="1" dirty="0" err="1" smtClean="0">
                <a:latin typeface="Georgia" pitchFamily="18" charset="0"/>
              </a:rPr>
              <a:t>Къарала</a:t>
            </a:r>
            <a:r>
              <a:rPr lang="ru-RU" sz="3000" b="1" dirty="0" smtClean="0">
                <a:latin typeface="Georgia" pitchFamily="18" charset="0"/>
              </a:rPr>
              <a:t>                              </a:t>
            </a:r>
            <a:r>
              <a:rPr lang="ru-RU" sz="3000" b="1" dirty="0" err="1" smtClean="0">
                <a:latin typeface="Georgia" pitchFamily="18" charset="0"/>
              </a:rPr>
              <a:t>Яшгъарагъан</a:t>
            </a:r>
            <a:endParaRPr lang="ru-RU" sz="3000" b="1" dirty="0" smtClean="0">
              <a:latin typeface="Georgia" pitchFamily="18" charset="0"/>
            </a:endParaRPr>
          </a:p>
          <a:p>
            <a:pPr>
              <a:buNone/>
            </a:pPr>
            <a:r>
              <a:rPr lang="ru-RU" sz="3000" b="1" dirty="0" err="1" smtClean="0">
                <a:latin typeface="Georgia" pitchFamily="18" charset="0"/>
              </a:rPr>
              <a:t>Болажакъ</a:t>
            </a:r>
            <a:r>
              <a:rPr lang="ru-RU" sz="3000" b="1" dirty="0" smtClean="0">
                <a:latin typeface="Georgia" pitchFamily="18" charset="0"/>
              </a:rPr>
              <a:t>                           </a:t>
            </a:r>
            <a:r>
              <a:rPr lang="ru-RU" sz="3000" b="1" dirty="0" err="1" smtClean="0">
                <a:latin typeface="Georgia" pitchFamily="18" charset="0"/>
              </a:rPr>
              <a:t>Охувчу</a:t>
            </a:r>
            <a:endParaRPr lang="ru-RU" sz="3000" b="1" dirty="0" smtClean="0">
              <a:latin typeface="Georgia" pitchFamily="18" charset="0"/>
            </a:endParaRPr>
          </a:p>
          <a:p>
            <a:pPr>
              <a:buNone/>
            </a:pPr>
            <a:r>
              <a:rPr lang="ru-RU" sz="3000" b="1" dirty="0" err="1" smtClean="0">
                <a:latin typeface="Georgia" pitchFamily="18" charset="0"/>
              </a:rPr>
              <a:t>Муалим</a:t>
            </a:r>
            <a:r>
              <a:rPr lang="ru-RU" sz="3000" b="1" dirty="0" smtClean="0">
                <a:latin typeface="Georgia" pitchFamily="18" charset="0"/>
              </a:rPr>
              <a:t>                               </a:t>
            </a:r>
            <a:r>
              <a:rPr lang="ru-RU" sz="3000" b="1" dirty="0" err="1" smtClean="0">
                <a:latin typeface="Georgia" pitchFamily="18" charset="0"/>
              </a:rPr>
              <a:t>Бешинчи</a:t>
            </a:r>
            <a:r>
              <a:rPr lang="ru-RU" sz="3000" b="1" dirty="0" smtClean="0">
                <a:latin typeface="Georgia" pitchFamily="18" charset="0"/>
              </a:rPr>
              <a:t>   </a:t>
            </a:r>
            <a:r>
              <a:rPr lang="ru-RU" b="1" dirty="0" smtClean="0"/>
              <a:t>                        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2400" y="990600"/>
            <a:ext cx="8991600" cy="4525963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i="1" dirty="0" err="1" smtClean="0">
                <a:solidFill>
                  <a:srgbClr val="FF0000"/>
                </a:solidFill>
                <a:latin typeface="Georgia" pitchFamily="18" charset="0"/>
              </a:rPr>
              <a:t>Жумлаларда</a:t>
            </a:r>
            <a:r>
              <a:rPr lang="ru-RU" b="1" i="1" dirty="0" smtClean="0">
                <a:solidFill>
                  <a:srgbClr val="FF0000"/>
                </a:solidFill>
                <a:latin typeface="Georgia" pitchFamily="18" charset="0"/>
              </a:rPr>
              <a:t> </a:t>
            </a:r>
            <a:r>
              <a:rPr lang="ru-RU" b="1" i="1" dirty="0" err="1" smtClean="0">
                <a:solidFill>
                  <a:srgbClr val="FF0000"/>
                </a:solidFill>
                <a:latin typeface="Georgia" pitchFamily="18" charset="0"/>
              </a:rPr>
              <a:t>сыпатишликлени</a:t>
            </a:r>
            <a:r>
              <a:rPr lang="ru-RU" b="1" i="1" dirty="0" smtClean="0">
                <a:solidFill>
                  <a:srgbClr val="FF0000"/>
                </a:solidFill>
                <a:latin typeface="Georgia" pitchFamily="18" charset="0"/>
              </a:rPr>
              <a:t> </a:t>
            </a:r>
            <a:r>
              <a:rPr lang="ru-RU" b="1" i="1" dirty="0" err="1" smtClean="0">
                <a:solidFill>
                  <a:srgbClr val="FF0000"/>
                </a:solidFill>
                <a:latin typeface="Georgia" pitchFamily="18" charset="0"/>
              </a:rPr>
              <a:t>табыгъыз</a:t>
            </a:r>
            <a:r>
              <a:rPr lang="ru-RU" b="1" i="1" dirty="0" smtClean="0">
                <a:solidFill>
                  <a:srgbClr val="FF0000"/>
                </a:solidFill>
                <a:latin typeface="Georgia" pitchFamily="18" charset="0"/>
              </a:rPr>
              <a:t>.</a:t>
            </a:r>
            <a:endParaRPr lang="ru-RU" dirty="0" smtClean="0">
              <a:solidFill>
                <a:srgbClr val="FF0000"/>
              </a:solidFill>
              <a:latin typeface="Georgia" pitchFamily="18" charset="0"/>
            </a:endParaRPr>
          </a:p>
          <a:p>
            <a:pPr>
              <a:buNone/>
            </a:pPr>
            <a:r>
              <a:rPr lang="ru-RU" b="1" dirty="0" smtClean="0">
                <a:latin typeface="Georgia" pitchFamily="18" charset="0"/>
              </a:rPr>
              <a:t>1. </a:t>
            </a:r>
            <a:r>
              <a:rPr lang="ru-RU" b="1" dirty="0" err="1" smtClean="0">
                <a:latin typeface="Georgia" pitchFamily="18" charset="0"/>
              </a:rPr>
              <a:t>Сатылагъан</a:t>
            </a:r>
            <a:r>
              <a:rPr lang="ru-RU" b="1" dirty="0" smtClean="0">
                <a:latin typeface="Georgia" pitchFamily="18" charset="0"/>
              </a:rPr>
              <a:t> </a:t>
            </a:r>
            <a:r>
              <a:rPr lang="ru-RU" b="1" dirty="0" err="1" smtClean="0">
                <a:latin typeface="Georgia" pitchFamily="18" charset="0"/>
              </a:rPr>
              <a:t>китапланы</a:t>
            </a:r>
            <a:r>
              <a:rPr lang="ru-RU" b="1" dirty="0" smtClean="0">
                <a:latin typeface="Georgia" pitchFamily="18" charset="0"/>
              </a:rPr>
              <a:t> </a:t>
            </a:r>
            <a:r>
              <a:rPr lang="ru-RU" b="1" dirty="0" err="1" smtClean="0">
                <a:latin typeface="Georgia" pitchFamily="18" charset="0"/>
              </a:rPr>
              <a:t>уьйде</a:t>
            </a:r>
            <a:r>
              <a:rPr lang="ru-RU" b="1" dirty="0" smtClean="0">
                <a:latin typeface="Georgia" pitchFamily="18" charset="0"/>
              </a:rPr>
              <a:t> </a:t>
            </a:r>
            <a:r>
              <a:rPr lang="ru-RU" b="1" dirty="0" err="1" smtClean="0">
                <a:latin typeface="Georgia" pitchFamily="18" charset="0"/>
              </a:rPr>
              <a:t>къойдум</a:t>
            </a:r>
            <a:r>
              <a:rPr lang="ru-RU" b="1" dirty="0" smtClean="0">
                <a:latin typeface="Georgia" pitchFamily="18" charset="0"/>
              </a:rPr>
              <a:t>.</a:t>
            </a:r>
            <a:endParaRPr lang="ru-RU" dirty="0" smtClean="0">
              <a:latin typeface="Georgia" pitchFamily="18" charset="0"/>
            </a:endParaRPr>
          </a:p>
          <a:p>
            <a:pPr>
              <a:buNone/>
            </a:pPr>
            <a:r>
              <a:rPr lang="ru-RU" b="1" dirty="0" smtClean="0">
                <a:latin typeface="Georgia" pitchFamily="18" charset="0"/>
              </a:rPr>
              <a:t>2. </a:t>
            </a:r>
            <a:r>
              <a:rPr lang="ru-RU" b="1" dirty="0" err="1" smtClean="0">
                <a:latin typeface="Georgia" pitchFamily="18" charset="0"/>
              </a:rPr>
              <a:t>Айтылгъан</a:t>
            </a:r>
            <a:r>
              <a:rPr lang="ru-RU" b="1" dirty="0" smtClean="0">
                <a:latin typeface="Georgia" pitchFamily="18" charset="0"/>
              </a:rPr>
              <a:t> </a:t>
            </a:r>
            <a:r>
              <a:rPr lang="ru-RU" b="1" dirty="0" err="1" smtClean="0">
                <a:latin typeface="Georgia" pitchFamily="18" charset="0"/>
              </a:rPr>
              <a:t>сёз</a:t>
            </a:r>
            <a:r>
              <a:rPr lang="ru-RU" b="1" dirty="0" smtClean="0">
                <a:latin typeface="Georgia" pitchFamily="18" charset="0"/>
              </a:rPr>
              <a:t> </a:t>
            </a:r>
            <a:r>
              <a:rPr lang="ru-RU" b="1" dirty="0" err="1" smtClean="0">
                <a:latin typeface="Georgia" pitchFamily="18" charset="0"/>
              </a:rPr>
              <a:t>окъ</a:t>
            </a:r>
            <a:r>
              <a:rPr lang="ru-RU" b="1" dirty="0" smtClean="0">
                <a:latin typeface="Georgia" pitchFamily="18" charset="0"/>
              </a:rPr>
              <a:t> </a:t>
            </a:r>
            <a:r>
              <a:rPr lang="ru-RU" b="1" dirty="0" err="1" smtClean="0">
                <a:latin typeface="Georgia" pitchFamily="18" charset="0"/>
              </a:rPr>
              <a:t>йимик</a:t>
            </a:r>
            <a:r>
              <a:rPr lang="ru-RU" b="1" dirty="0" smtClean="0">
                <a:latin typeface="Georgia" pitchFamily="18" charset="0"/>
              </a:rPr>
              <a:t> </a:t>
            </a:r>
            <a:r>
              <a:rPr lang="ru-RU" b="1" dirty="0" err="1" smtClean="0">
                <a:latin typeface="Georgia" pitchFamily="18" charset="0"/>
              </a:rPr>
              <a:t>тиер</a:t>
            </a:r>
            <a:r>
              <a:rPr lang="ru-RU" b="1" dirty="0" smtClean="0">
                <a:latin typeface="Georgia" pitchFamily="18" charset="0"/>
              </a:rPr>
              <a:t>.</a:t>
            </a:r>
            <a:endParaRPr lang="ru-RU" dirty="0" smtClean="0">
              <a:latin typeface="Georgia" pitchFamily="18" charset="0"/>
            </a:endParaRPr>
          </a:p>
          <a:p>
            <a:pPr>
              <a:buNone/>
            </a:pPr>
            <a:r>
              <a:rPr lang="ru-RU" b="1" dirty="0" smtClean="0">
                <a:latin typeface="Georgia" pitchFamily="18" charset="0"/>
              </a:rPr>
              <a:t>3.Дюньяланы </a:t>
            </a:r>
            <a:r>
              <a:rPr lang="ru-RU" b="1" dirty="0" err="1" smtClean="0">
                <a:latin typeface="Georgia" pitchFamily="18" charset="0"/>
              </a:rPr>
              <a:t>ачагъан</a:t>
            </a:r>
            <a:r>
              <a:rPr lang="ru-RU" b="1" dirty="0" smtClean="0">
                <a:latin typeface="Georgia" pitchFamily="18" charset="0"/>
              </a:rPr>
              <a:t> алтын </a:t>
            </a:r>
            <a:r>
              <a:rPr lang="ru-RU" b="1" dirty="0" err="1" smtClean="0">
                <a:latin typeface="Georgia" pitchFamily="18" charset="0"/>
              </a:rPr>
              <a:t>ачгъыч</a:t>
            </a:r>
            <a:r>
              <a:rPr lang="ru-RU" b="1" dirty="0" smtClean="0">
                <a:latin typeface="Georgia" pitchFamily="18" charset="0"/>
              </a:rPr>
              <a:t> - </a:t>
            </a:r>
            <a:r>
              <a:rPr lang="ru-RU" b="1" dirty="0" err="1" smtClean="0">
                <a:latin typeface="Georgia" pitchFamily="18" charset="0"/>
              </a:rPr>
              <a:t>ана</a:t>
            </a:r>
            <a:r>
              <a:rPr lang="ru-RU" b="1" dirty="0" smtClean="0">
                <a:latin typeface="Georgia" pitchFamily="18" charset="0"/>
              </a:rPr>
              <a:t> </a:t>
            </a:r>
            <a:r>
              <a:rPr lang="ru-RU" b="1" dirty="0" err="1" smtClean="0">
                <a:latin typeface="Georgia" pitchFamily="18" charset="0"/>
              </a:rPr>
              <a:t>тил</a:t>
            </a:r>
            <a:r>
              <a:rPr lang="ru-RU" b="1" dirty="0" smtClean="0">
                <a:latin typeface="Georgia" pitchFamily="18" charset="0"/>
              </a:rPr>
              <a:t>.</a:t>
            </a:r>
            <a:endParaRPr lang="ru-RU" dirty="0" smtClean="0">
              <a:latin typeface="Georgia" pitchFamily="18" charset="0"/>
            </a:endParaRPr>
          </a:p>
          <a:p>
            <a:pPr>
              <a:buNone/>
            </a:pPr>
            <a:r>
              <a:rPr lang="ru-RU" b="1" dirty="0" smtClean="0">
                <a:latin typeface="Georgia" pitchFamily="18" charset="0"/>
              </a:rPr>
              <a:t>4. Адам </a:t>
            </a:r>
            <a:r>
              <a:rPr lang="ru-RU" b="1" dirty="0" err="1" smtClean="0">
                <a:latin typeface="Georgia" pitchFamily="18" charset="0"/>
              </a:rPr>
              <a:t>болмагъа</a:t>
            </a:r>
            <a:r>
              <a:rPr lang="ru-RU" b="1" dirty="0" smtClean="0">
                <a:latin typeface="Georgia" pitchFamily="18" charset="0"/>
              </a:rPr>
              <a:t> </a:t>
            </a:r>
            <a:r>
              <a:rPr lang="ru-RU" b="1" dirty="0" err="1" smtClean="0">
                <a:latin typeface="Georgia" pitchFamily="18" charset="0"/>
              </a:rPr>
              <a:t>сюйсенг</a:t>
            </a:r>
            <a:r>
              <a:rPr lang="ru-RU" b="1" dirty="0" smtClean="0">
                <a:latin typeface="Georgia" pitchFamily="18" charset="0"/>
              </a:rPr>
              <a:t>, </a:t>
            </a:r>
            <a:r>
              <a:rPr lang="ru-RU" b="1" dirty="0" err="1" smtClean="0">
                <a:latin typeface="Georgia" pitchFamily="18" charset="0"/>
              </a:rPr>
              <a:t>башлап</a:t>
            </a:r>
            <a:r>
              <a:rPr lang="ru-RU" b="1" dirty="0" smtClean="0">
                <a:latin typeface="Georgia" pitchFamily="18" charset="0"/>
              </a:rPr>
              <a:t> </a:t>
            </a:r>
            <a:r>
              <a:rPr lang="ru-RU" b="1" dirty="0" err="1" smtClean="0">
                <a:latin typeface="Georgia" pitchFamily="18" charset="0"/>
              </a:rPr>
              <a:t>ана</a:t>
            </a:r>
            <a:r>
              <a:rPr lang="ru-RU" b="1" dirty="0" smtClean="0">
                <a:latin typeface="Georgia" pitchFamily="18" charset="0"/>
              </a:rPr>
              <a:t> </a:t>
            </a:r>
            <a:r>
              <a:rPr lang="ru-RU" b="1" dirty="0" err="1" smtClean="0">
                <a:latin typeface="Georgia" pitchFamily="18" charset="0"/>
              </a:rPr>
              <a:t>тилни</a:t>
            </a:r>
            <a:r>
              <a:rPr lang="ru-RU" b="1" dirty="0" smtClean="0">
                <a:latin typeface="Georgia" pitchFamily="18" charset="0"/>
              </a:rPr>
              <a:t> бил!</a:t>
            </a:r>
            <a:endParaRPr lang="ru-RU" dirty="0" smtClean="0">
              <a:latin typeface="Georgia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66800"/>
            <a:ext cx="9144000" cy="49530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800" b="1" i="1" dirty="0" err="1" smtClean="0">
                <a:latin typeface="Georgia" pitchFamily="18" charset="0"/>
              </a:rPr>
              <a:t>Оьзюнде</a:t>
            </a:r>
            <a:r>
              <a:rPr lang="ru-RU" sz="4800" b="1" i="1" dirty="0" smtClean="0">
                <a:latin typeface="Georgia" pitchFamily="18" charset="0"/>
              </a:rPr>
              <a:t> </a:t>
            </a:r>
            <a:r>
              <a:rPr lang="ru-RU" sz="4800" b="1" i="1" dirty="0" err="1" smtClean="0">
                <a:latin typeface="Georgia" pitchFamily="18" charset="0"/>
              </a:rPr>
              <a:t>ишликни</a:t>
            </a:r>
            <a:r>
              <a:rPr lang="ru-RU" sz="4800" b="1" i="1" dirty="0" smtClean="0">
                <a:latin typeface="Georgia" pitchFamily="18" charset="0"/>
              </a:rPr>
              <a:t> де, </a:t>
            </a:r>
            <a:r>
              <a:rPr lang="ru-RU" sz="4800" b="1" i="1" dirty="0" err="1" smtClean="0">
                <a:latin typeface="Georgia" pitchFamily="18" charset="0"/>
              </a:rPr>
              <a:t>атлыкъны</a:t>
            </a:r>
            <a:r>
              <a:rPr lang="ru-RU" sz="4800" b="1" i="1" dirty="0" smtClean="0">
                <a:latin typeface="Georgia" pitchFamily="18" charset="0"/>
              </a:rPr>
              <a:t> да </a:t>
            </a:r>
            <a:r>
              <a:rPr lang="ru-RU" sz="4800" b="1" i="1" dirty="0" err="1" smtClean="0">
                <a:latin typeface="Georgia" pitchFamily="18" charset="0"/>
              </a:rPr>
              <a:t>белгилери</a:t>
            </a:r>
            <a:r>
              <a:rPr lang="ru-RU" sz="4800" b="1" i="1" dirty="0" smtClean="0">
                <a:latin typeface="Georgia" pitchFamily="18" charset="0"/>
              </a:rPr>
              <a:t> бар </a:t>
            </a:r>
            <a:r>
              <a:rPr lang="ru-RU" sz="4800" b="1" i="1" dirty="0" err="1" smtClean="0">
                <a:latin typeface="Georgia" pitchFamily="18" charset="0"/>
              </a:rPr>
              <a:t>ишлик</a:t>
            </a:r>
            <a:r>
              <a:rPr lang="ru-RU" sz="4800" b="1" i="1" dirty="0" smtClean="0">
                <a:latin typeface="Georgia" pitchFamily="18" charset="0"/>
              </a:rPr>
              <a:t> </a:t>
            </a:r>
            <a:r>
              <a:rPr lang="ru-RU" sz="4800" b="1" i="1" dirty="0" err="1" smtClean="0">
                <a:latin typeface="Georgia" pitchFamily="18" charset="0"/>
              </a:rPr>
              <a:t>къалиплеге</a:t>
            </a:r>
            <a:r>
              <a:rPr lang="ru-RU" sz="4800" b="1" i="1" dirty="0" smtClean="0">
                <a:latin typeface="Georgia" pitchFamily="18" charset="0"/>
              </a:rPr>
              <a:t> </a:t>
            </a:r>
            <a:r>
              <a:rPr lang="ru-RU" sz="4800" b="1" i="1" dirty="0" err="1" smtClean="0">
                <a:solidFill>
                  <a:srgbClr val="FF0000"/>
                </a:solidFill>
                <a:latin typeface="Georgia" pitchFamily="18" charset="0"/>
              </a:rPr>
              <a:t>атишликлер</a:t>
            </a:r>
            <a:r>
              <a:rPr lang="ru-RU" sz="4800" b="1" i="1" dirty="0" smtClean="0">
                <a:latin typeface="Georgia" pitchFamily="18" charset="0"/>
              </a:rPr>
              <a:t> </a:t>
            </a:r>
          </a:p>
          <a:p>
            <a:pPr algn="ctr">
              <a:buNone/>
            </a:pPr>
            <a:r>
              <a:rPr lang="ru-RU" sz="4800" b="1" i="1" dirty="0" err="1" smtClean="0">
                <a:latin typeface="Georgia" pitchFamily="18" charset="0"/>
              </a:rPr>
              <a:t>деп</a:t>
            </a:r>
            <a:r>
              <a:rPr lang="ru-RU" sz="4800" b="1" i="1" dirty="0" smtClean="0">
                <a:latin typeface="Georgia" pitchFamily="18" charset="0"/>
              </a:rPr>
              <a:t> </a:t>
            </a:r>
            <a:r>
              <a:rPr lang="ru-RU" sz="4800" b="1" i="1" dirty="0" err="1" smtClean="0">
                <a:latin typeface="Georgia" pitchFamily="18" charset="0"/>
              </a:rPr>
              <a:t>айтыла</a:t>
            </a:r>
            <a:endParaRPr lang="ru-RU" sz="4800" b="1" i="1" dirty="0" smtClean="0"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b="1" i="1" cap="none" dirty="0" err="1" smtClean="0">
                <a:latin typeface="Georgia" pitchFamily="18" charset="0"/>
              </a:rPr>
              <a:t>Атишликни</a:t>
            </a:r>
            <a:r>
              <a:rPr lang="ru-RU" b="1" i="1" cap="none" dirty="0" smtClean="0">
                <a:latin typeface="Georgia" pitchFamily="18" charset="0"/>
              </a:rPr>
              <a:t> морфология </a:t>
            </a:r>
            <a:r>
              <a:rPr lang="ru-RU" b="1" i="1" cap="none" dirty="0" err="1" smtClean="0">
                <a:latin typeface="Georgia" pitchFamily="18" charset="0"/>
              </a:rPr>
              <a:t>белгилери</a:t>
            </a:r>
            <a:endParaRPr lang="ru-RU" b="1" i="1" cap="none" dirty="0"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54163"/>
            <a:ext cx="8686800" cy="187483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800" b="1" dirty="0" err="1" smtClean="0">
                <a:solidFill>
                  <a:srgbClr val="0000FF"/>
                </a:solidFill>
                <a:latin typeface="Georgia" pitchFamily="18" charset="0"/>
              </a:rPr>
              <a:t>Атишлик</a:t>
            </a:r>
            <a:endParaRPr lang="ru-RU" sz="4800" b="1" dirty="0" smtClean="0">
              <a:solidFill>
                <a:srgbClr val="0000FF"/>
              </a:solidFill>
              <a:latin typeface="Georgia" pitchFamily="18" charset="0"/>
            </a:endParaRPr>
          </a:p>
          <a:p>
            <a:pPr algn="ctr">
              <a:buNone/>
            </a:pPr>
            <a:endParaRPr lang="ru-RU" sz="4800" b="1" dirty="0" smtClean="0">
              <a:solidFill>
                <a:srgbClr val="0000FF"/>
              </a:solidFill>
              <a:latin typeface="Georgia" pitchFamily="18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flipH="1">
            <a:off x="2895600" y="2286000"/>
            <a:ext cx="1524000" cy="9144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4419600" y="2286000"/>
            <a:ext cx="1295400" cy="9144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533400" y="3124200"/>
            <a:ext cx="7772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3200" b="1" dirty="0" err="1" smtClean="0">
                <a:solidFill>
                  <a:srgbClr val="0000FF"/>
                </a:solidFill>
                <a:latin typeface="Georgia" pitchFamily="18" charset="0"/>
              </a:rPr>
              <a:t>Ишлик</a:t>
            </a:r>
            <a:r>
              <a:rPr lang="ru-RU" sz="3200" b="1" dirty="0" smtClean="0">
                <a:solidFill>
                  <a:srgbClr val="0000FF"/>
                </a:solidFill>
                <a:latin typeface="Georgia" pitchFamily="18" charset="0"/>
              </a:rPr>
              <a:t>              </a:t>
            </a:r>
            <a:r>
              <a:rPr lang="ru-RU" sz="3200" b="1" dirty="0" err="1" smtClean="0">
                <a:solidFill>
                  <a:srgbClr val="0000FF"/>
                </a:solidFill>
                <a:latin typeface="Georgia" pitchFamily="18" charset="0"/>
              </a:rPr>
              <a:t>Атлыкъ</a:t>
            </a:r>
            <a:endParaRPr lang="ru-RU" sz="3200" b="1" dirty="0">
              <a:solidFill>
                <a:srgbClr val="0000FF"/>
              </a:solidFill>
              <a:latin typeface="Georgia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04800" y="3733800"/>
            <a:ext cx="8382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800" b="1" i="1" dirty="0" err="1" smtClean="0">
                <a:latin typeface="Georgia" pitchFamily="18" charset="0"/>
              </a:rPr>
              <a:t>Ишликни</a:t>
            </a:r>
            <a:r>
              <a:rPr lang="ru-RU" sz="2800" b="1" i="1" dirty="0" smtClean="0">
                <a:latin typeface="Georgia" pitchFamily="18" charset="0"/>
              </a:rPr>
              <a:t> </a:t>
            </a:r>
            <a:r>
              <a:rPr lang="ru-RU" sz="2800" b="1" i="1" dirty="0" err="1" smtClean="0">
                <a:latin typeface="Georgia" pitchFamily="18" charset="0"/>
              </a:rPr>
              <a:t>белгилери</a:t>
            </a:r>
            <a:r>
              <a:rPr lang="ru-RU" sz="2800" b="1" i="1" dirty="0" smtClean="0">
                <a:latin typeface="Georgia" pitchFamily="18" charset="0"/>
              </a:rPr>
              <a:t> –</a:t>
            </a:r>
            <a:r>
              <a:rPr lang="en-US" sz="2800" b="1" i="1" dirty="0" smtClean="0">
                <a:latin typeface="Georgia" pitchFamily="18" charset="0"/>
              </a:rPr>
              <a:t>I</a:t>
            </a:r>
            <a:r>
              <a:rPr lang="ru-RU" sz="2800" b="1" i="1" dirty="0" smtClean="0">
                <a:latin typeface="Georgia" pitchFamily="18" charset="0"/>
              </a:rPr>
              <a:t> </a:t>
            </a:r>
            <a:r>
              <a:rPr lang="ru-RU" sz="2800" b="1" i="1" dirty="0" err="1" smtClean="0">
                <a:latin typeface="Georgia" pitchFamily="18" charset="0"/>
              </a:rPr>
              <a:t>гёчюм</a:t>
            </a:r>
            <a:r>
              <a:rPr lang="ru-RU" sz="2800" b="1" i="1" dirty="0" smtClean="0">
                <a:latin typeface="Georgia" pitchFamily="18" charset="0"/>
              </a:rPr>
              <a:t>, </a:t>
            </a:r>
            <a:r>
              <a:rPr lang="ru-RU" sz="2800" b="1" i="1" dirty="0" err="1" smtClean="0">
                <a:latin typeface="Georgia" pitchFamily="18" charset="0"/>
              </a:rPr>
              <a:t>къалым</a:t>
            </a:r>
            <a:r>
              <a:rPr lang="ru-RU" sz="2800" b="1" i="1" dirty="0" smtClean="0">
                <a:latin typeface="Georgia" pitchFamily="18" charset="0"/>
              </a:rPr>
              <a:t> </a:t>
            </a:r>
            <a:r>
              <a:rPr lang="ru-RU" sz="2800" b="1" i="1" dirty="0" err="1" smtClean="0">
                <a:latin typeface="Georgia" pitchFamily="18" charset="0"/>
              </a:rPr>
              <a:t>маъналаны</a:t>
            </a:r>
            <a:r>
              <a:rPr lang="ru-RU" sz="2800" b="1" i="1" dirty="0" smtClean="0">
                <a:latin typeface="Georgia" pitchFamily="18" charset="0"/>
              </a:rPr>
              <a:t> </a:t>
            </a:r>
            <a:r>
              <a:rPr lang="ru-RU" sz="2800" b="1" i="1" dirty="0" err="1" smtClean="0">
                <a:latin typeface="Georgia" pitchFamily="18" charset="0"/>
              </a:rPr>
              <a:t>бере</a:t>
            </a:r>
            <a:r>
              <a:rPr lang="ru-RU" sz="2800" b="1" i="1" dirty="0" smtClean="0">
                <a:latin typeface="Georgia" pitchFamily="18" charset="0"/>
              </a:rPr>
              <a:t>:</a:t>
            </a:r>
          </a:p>
          <a:p>
            <a:pPr algn="ctr">
              <a:buNone/>
            </a:pPr>
            <a:r>
              <a:rPr lang="ru-RU" sz="2800" b="1" i="1" dirty="0" err="1" smtClean="0">
                <a:solidFill>
                  <a:srgbClr val="FF0000"/>
                </a:solidFill>
                <a:latin typeface="Georgia" pitchFamily="18" charset="0"/>
              </a:rPr>
              <a:t>Гермек</a:t>
            </a:r>
            <a:r>
              <a:rPr lang="ru-RU" sz="2800" b="1" i="1" dirty="0" smtClean="0">
                <a:latin typeface="Georgia" pitchFamily="18" charset="0"/>
              </a:rPr>
              <a:t> </a:t>
            </a:r>
            <a:r>
              <a:rPr lang="ru-RU" sz="2800" b="1" i="1" dirty="0" smtClean="0">
                <a:solidFill>
                  <a:srgbClr val="0000FF"/>
                </a:solidFill>
                <a:latin typeface="Georgia" pitchFamily="18" charset="0"/>
              </a:rPr>
              <a:t>(</a:t>
            </a:r>
            <a:r>
              <a:rPr lang="ru-RU" sz="2800" b="1" i="1" dirty="0" err="1" smtClean="0">
                <a:solidFill>
                  <a:srgbClr val="0000FF"/>
                </a:solidFill>
                <a:latin typeface="Georgia" pitchFamily="18" charset="0"/>
              </a:rPr>
              <a:t>кимни</a:t>
            </a:r>
            <a:r>
              <a:rPr lang="ru-RU" sz="2800" b="1" i="1" dirty="0" smtClean="0">
                <a:solidFill>
                  <a:srgbClr val="0000FF"/>
                </a:solidFill>
                <a:latin typeface="Georgia" pitchFamily="18" charset="0"/>
              </a:rPr>
              <a:t>?) </a:t>
            </a:r>
            <a:r>
              <a:rPr lang="ru-RU" sz="2800" b="1" i="1" dirty="0" smtClean="0">
                <a:latin typeface="Georgia" pitchFamily="18" charset="0"/>
              </a:rPr>
              <a:t>– </a:t>
            </a:r>
            <a:r>
              <a:rPr lang="ru-RU" sz="2800" b="1" i="1" dirty="0" err="1" smtClean="0">
                <a:solidFill>
                  <a:srgbClr val="FF0000"/>
                </a:solidFill>
                <a:latin typeface="Georgia" pitchFamily="18" charset="0"/>
              </a:rPr>
              <a:t>гёчюм</a:t>
            </a:r>
            <a:endParaRPr lang="ru-RU" sz="2800" b="1" i="1" dirty="0" smtClean="0">
              <a:solidFill>
                <a:srgbClr val="FF0000"/>
              </a:solidFill>
              <a:latin typeface="Georgia" pitchFamily="18" charset="0"/>
            </a:endParaRPr>
          </a:p>
          <a:p>
            <a:pPr algn="ctr">
              <a:buNone/>
            </a:pPr>
            <a:r>
              <a:rPr lang="ru-RU" sz="2800" b="1" i="1" dirty="0" err="1" smtClean="0">
                <a:latin typeface="Georgia" pitchFamily="18" charset="0"/>
              </a:rPr>
              <a:t>Олтурмакъ</a:t>
            </a:r>
            <a:r>
              <a:rPr lang="ru-RU" sz="2800" b="1" i="1" dirty="0" smtClean="0">
                <a:latin typeface="Georgia" pitchFamily="18" charset="0"/>
              </a:rPr>
              <a:t> – </a:t>
            </a:r>
            <a:r>
              <a:rPr lang="ru-RU" sz="2800" b="1" i="1" dirty="0" err="1" smtClean="0">
                <a:latin typeface="Georgia" pitchFamily="18" charset="0"/>
              </a:rPr>
              <a:t>къалым</a:t>
            </a:r>
            <a:endParaRPr lang="ru-RU" sz="2800" b="1" i="1" dirty="0" smtClean="0">
              <a:latin typeface="Georgia" pitchFamily="18" charset="0"/>
            </a:endParaRPr>
          </a:p>
          <a:p>
            <a:pPr algn="ctr">
              <a:buNone/>
            </a:pPr>
            <a:endParaRPr lang="ru-RU" sz="2800" b="1" i="1" dirty="0" smtClean="0">
              <a:latin typeface="Georgia" pitchFamily="18" charset="0"/>
            </a:endParaRPr>
          </a:p>
          <a:p>
            <a:pPr algn="ctr">
              <a:buNone/>
            </a:pPr>
            <a:r>
              <a:rPr lang="ru-RU" sz="2800" b="1" i="1" dirty="0" smtClean="0">
                <a:latin typeface="Georgia" pitchFamily="18" charset="0"/>
              </a:rPr>
              <a:t>2. </a:t>
            </a:r>
            <a:r>
              <a:rPr lang="ru-RU" sz="2800" b="1" i="1" dirty="0" err="1" smtClean="0">
                <a:latin typeface="Georgia" pitchFamily="18" charset="0"/>
              </a:rPr>
              <a:t>Даража</a:t>
            </a:r>
            <a:r>
              <a:rPr lang="ru-RU" sz="2800" b="1" i="1" dirty="0" smtClean="0">
                <a:latin typeface="Georgia" pitchFamily="18" charset="0"/>
              </a:rPr>
              <a:t> </a:t>
            </a:r>
            <a:r>
              <a:rPr lang="ru-RU" sz="2800" b="1" i="1" dirty="0" err="1" smtClean="0">
                <a:latin typeface="Georgia" pitchFamily="18" charset="0"/>
              </a:rPr>
              <a:t>гёрсете</a:t>
            </a:r>
            <a:endParaRPr lang="ru-RU" sz="2800" b="1" i="1" dirty="0">
              <a:latin typeface="Georgia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174</TotalTime>
  <Words>582</Words>
  <Application>Microsoft Office PowerPoint</Application>
  <PresentationFormat>Экран (4:3)</PresentationFormat>
  <Paragraphs>124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Трек</vt:lpstr>
      <vt:lpstr>Къумукъ тилден  7 класда ачыкъ дарс. Дарсны темасы: «Атишликлер».  «Атишликлени биринчи тайпасы». </vt:lpstr>
      <vt:lpstr>Дарсны мурады: </vt:lpstr>
      <vt:lpstr>Эпиграф </vt:lpstr>
      <vt:lpstr>Дарсны планы</vt:lpstr>
      <vt:lpstr>Слайд 5</vt:lpstr>
      <vt:lpstr>Слайд 6</vt:lpstr>
      <vt:lpstr>Слайд 7</vt:lpstr>
      <vt:lpstr>Слайд 8</vt:lpstr>
      <vt:lpstr>Атишликни морфология белгилери</vt:lpstr>
      <vt:lpstr>Слайд 10</vt:lpstr>
      <vt:lpstr>Атишликлени эки тайпасы бар:</vt:lpstr>
      <vt:lpstr>Атишликлени биринчи тайпасы  ишликни баш къалибине къошулуп этилине</vt:lpstr>
      <vt:lpstr>Алмакъ</vt:lpstr>
      <vt:lpstr>Атишликлер гелишлеге гёре атлыкълар йимик тюрлене</vt:lpstr>
      <vt:lpstr>Китап булан ишлев № 423</vt:lpstr>
      <vt:lpstr>Атишликлени гелишлеге гёре тюрлендиригиз ва гелиш къошумчаларын белгилегиз</vt:lpstr>
      <vt:lpstr>Атишликни гёрсетигиз</vt:lpstr>
      <vt:lpstr>Берилген  атлишликлени, мюлк къошумчалар къошуп, теклик ва кёплюк санавда бетлеге гёре тюрлендиригиз </vt:lpstr>
      <vt:lpstr>Уьйге иш  </vt:lpstr>
      <vt:lpstr>Янгы дарсны беклешдирив</vt:lpstr>
      <vt:lpstr>Дарсны жамы:</vt:lpstr>
      <vt:lpstr> Кёп савболугъуз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Къумукъ тилден  7 класда ачыкъ дарс. Дарсны темасы: «Атишликлер».  «Атишликлени биринчи тайпасы». </dc:title>
  <dc:creator>расул</dc:creator>
  <cp:lastModifiedBy>расул</cp:lastModifiedBy>
  <cp:revision>21</cp:revision>
  <dcterms:created xsi:type="dcterms:W3CDTF">2006-08-16T00:00:00Z</dcterms:created>
  <dcterms:modified xsi:type="dcterms:W3CDTF">2018-05-15T11:09:42Z</dcterms:modified>
</cp:coreProperties>
</file>